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activeX/activeX1.xml" ContentType="application/vnd.ms-office.activeX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2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19C795-F417-4587-A240-ADC8F9191249}" type="doc">
      <dgm:prSet loTypeId="urn:microsoft.com/office/officeart/2008/layout/HorizontalMultiLevelHierarchy#4" loCatId="hierarchy" qsTypeId="urn:microsoft.com/office/officeart/2005/8/quickstyle/simple1#4" qsCatId="simple" csTypeId="urn:microsoft.com/office/officeart/2005/8/colors/accent3_1#2" csCatId="accent3" phldr="1"/>
      <dgm:spPr/>
      <dgm:t>
        <a:bodyPr/>
        <a:lstStyle/>
        <a:p>
          <a:endParaRPr lang="zh-CN" altLang="en-US"/>
        </a:p>
      </dgm:t>
    </dgm:pt>
    <dgm:pt modelId="{AF8825B8-8E6B-407F-9B38-67FE24C170C3}" type="parTrans" cxnId="{098ECD39-DD92-4D1C-BF18-2C22BBE84A9D}">
      <dgm:prSet/>
      <dgm:spPr/>
      <dgm:t>
        <a:bodyPr/>
        <a:lstStyle/>
        <a:p>
          <a:endParaRPr lang="zh-CN" altLang="en-US"/>
        </a:p>
      </dgm:t>
    </dgm:pt>
    <dgm:pt modelId="{1CB24D1C-0277-48B3-9EA3-C33FBE8424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欧姆定律的应用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A043964E-86F7-44ED-AC16-961278F95227}" type="parTrans" cxnId="{472D7BAA-A8F7-4047-AEBA-F789DE8D1947}">
      <dgm:prSet/>
      <dgm:spPr/>
      <dgm:t>
        <a:bodyPr/>
        <a:lstStyle/>
        <a:p>
          <a:endParaRPr lang="zh-CN" altLang="en-US"/>
        </a:p>
      </dgm:t>
    </dgm:pt>
    <dgm:pt modelId="{2DA07F50-8E6A-40BA-8A73-7699F343B5C6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伏安法测电阻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63CCE1BE-C63C-4083-9CAD-739E87C70DC1}" type="parTrans" cxnId="{AA6CB065-0370-4342-A6A6-C7A244EB9149}">
      <dgm:prSet/>
      <dgm:spPr/>
      <dgm:t>
        <a:bodyPr/>
        <a:lstStyle/>
        <a:p>
          <a:endParaRPr lang="zh-CN" altLang="en-US"/>
        </a:p>
      </dgm:t>
    </dgm:pt>
    <dgm:pt modelId="{6CA1A350-A1EB-4813-85E9-159BA0C0E5B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实验原理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7D01FB8D-863A-40CA-9536-7A18444891A8}" type="sibTrans" cxnId="{AA6CB065-0370-4342-A6A6-C7A244EB9149}">
      <dgm:prSet/>
      <dgm:spPr/>
      <dgm:t>
        <a:bodyPr/>
        <a:lstStyle/>
        <a:p>
          <a:endParaRPr lang="zh-CN" altLang="en-US"/>
        </a:p>
      </dgm:t>
    </dgm:pt>
    <dgm:pt modelId="{F05421C2-1AC8-44C3-8B47-FC7C7087E041}" type="parTrans" cxnId="{9307683F-BB50-4F29-B3F2-004F4D514E62}">
      <dgm:prSet/>
      <dgm:spPr/>
      <dgm:t>
        <a:bodyPr/>
        <a:lstStyle/>
        <a:p>
          <a:endParaRPr lang="zh-CN" altLang="en-US"/>
        </a:p>
      </dgm:t>
    </dgm:pt>
    <dgm:pt modelId="{54689774-3C06-4E18-ADA3-46204FA7C050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实验器材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852542D3-2BDF-41F9-8A92-CDACD951A502}" type="sibTrans" cxnId="{9307683F-BB50-4F29-B3F2-004F4D514E62}">
      <dgm:prSet/>
      <dgm:spPr/>
      <dgm:t>
        <a:bodyPr/>
        <a:lstStyle/>
        <a:p>
          <a:endParaRPr lang="zh-CN" altLang="en-US"/>
        </a:p>
      </dgm:t>
    </dgm:pt>
    <dgm:pt modelId="{69EFB888-F6E5-4E9F-BC9D-EBE57F1503C7}" type="parTrans" cxnId="{EECDFA53-33F5-449D-89B7-3223543EEA0F}">
      <dgm:prSet/>
      <dgm:spPr/>
      <dgm:t>
        <a:bodyPr/>
        <a:lstStyle/>
        <a:p>
          <a:endParaRPr lang="zh-CN" altLang="en-US"/>
        </a:p>
      </dgm:t>
    </dgm:pt>
    <dgm:pt modelId="{C16A6E43-3BC0-4063-9CF0-048797F9E92A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实验电路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7263909D-C4D0-49FF-B480-0ADB17BB3F6E}" type="sibTrans" cxnId="{EECDFA53-33F5-449D-89B7-3223543EEA0F}">
      <dgm:prSet/>
      <dgm:spPr/>
      <dgm:t>
        <a:bodyPr/>
        <a:lstStyle/>
        <a:p>
          <a:endParaRPr lang="zh-CN" altLang="en-US"/>
        </a:p>
      </dgm:t>
    </dgm:pt>
    <dgm:pt modelId="{BC188B8E-6C2F-44AB-9F97-2CF87F86CA55}" type="parTrans" cxnId="{9B25A80C-B5A1-47ED-8393-C10E29F8F145}">
      <dgm:prSet/>
      <dgm:spPr/>
      <dgm:t>
        <a:bodyPr/>
        <a:lstStyle/>
        <a:p>
          <a:endParaRPr lang="zh-CN" altLang="en-US"/>
        </a:p>
      </dgm:t>
    </dgm:pt>
    <dgm:pt modelId="{CB799D9B-F9DF-47B4-BC8B-D134549217C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实验步骤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9F6017CF-2BD2-4DDD-AC4F-6F4404EB5B64}" type="sibTrans" cxnId="{9B25A80C-B5A1-47ED-8393-C10E29F8F145}">
      <dgm:prSet/>
      <dgm:spPr/>
      <dgm:t>
        <a:bodyPr/>
        <a:lstStyle/>
        <a:p>
          <a:endParaRPr lang="zh-CN" altLang="en-US"/>
        </a:p>
      </dgm:t>
    </dgm:pt>
    <dgm:pt modelId="{0E491BBC-985D-40F7-87A3-844B119E0A54}" type="sibTrans" cxnId="{472D7BAA-A8F7-4047-AEBA-F789DE8D1947}">
      <dgm:prSet/>
      <dgm:spPr/>
      <dgm:t>
        <a:bodyPr/>
        <a:lstStyle/>
        <a:p>
          <a:endParaRPr lang="zh-CN" altLang="en-US"/>
        </a:p>
      </dgm:t>
    </dgm:pt>
    <dgm:pt modelId="{23A8D779-A558-4C1A-880D-19200050B353}" type="parTrans" cxnId="{DEB2ADE5-F560-48CD-B66D-9202041FDD0F}">
      <dgm:prSet/>
      <dgm:spPr/>
      <dgm:t>
        <a:bodyPr/>
        <a:lstStyle/>
        <a:p>
          <a:endParaRPr lang="zh-CN" altLang="en-US"/>
        </a:p>
      </dgm:t>
    </dgm:pt>
    <dgm:pt modelId="{1D4DC53D-2089-4CD3-BF9A-2BA672806970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短路的危害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3CC61D7F-58FD-4E8D-97B9-060C26A5FC0F}" type="parTrans" cxnId="{29812804-45F4-4A5F-91C2-609961234641}">
      <dgm:prSet/>
      <dgm:spPr/>
      <dgm:t>
        <a:bodyPr/>
        <a:lstStyle/>
        <a:p>
          <a:endParaRPr lang="zh-CN" altLang="en-US"/>
        </a:p>
      </dgm:t>
    </dgm:pt>
    <dgm:pt modelId="{554CF1AF-88D8-406C-B1D8-502B8BEF0AC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电源短路，烧坏电源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E72110A2-5D3B-4168-AF34-F880C57F2D11}" type="sibTrans" cxnId="{29812804-45F4-4A5F-91C2-609961234641}">
      <dgm:prSet/>
      <dgm:spPr/>
      <dgm:t>
        <a:bodyPr/>
        <a:lstStyle/>
        <a:p>
          <a:endParaRPr lang="zh-CN" altLang="en-US"/>
        </a:p>
      </dgm:t>
    </dgm:pt>
    <dgm:pt modelId="{C3BD2EE9-4B1E-4C7F-AD8D-44298CFFEDC8}" type="parTrans" cxnId="{F10DB88F-98F1-4D4C-9004-3B96CC93BD6A}">
      <dgm:prSet/>
      <dgm:spPr/>
      <dgm:t>
        <a:bodyPr/>
        <a:lstStyle/>
        <a:p>
          <a:endParaRPr lang="zh-CN" altLang="en-US"/>
        </a:p>
      </dgm:t>
    </dgm:pt>
    <dgm:pt modelId="{C6C44A83-29BE-47BB-99A9-B2D30C6668B3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用电器短路，用电器不工作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79A14A6D-3EAD-4EBB-A76D-87C7B324B2D0}" type="sibTrans" cxnId="{F10DB88F-98F1-4D4C-9004-3B96CC93BD6A}">
      <dgm:prSet/>
      <dgm:spPr/>
      <dgm:t>
        <a:bodyPr/>
        <a:lstStyle/>
        <a:p>
          <a:endParaRPr lang="zh-CN" altLang="en-US"/>
        </a:p>
      </dgm:t>
    </dgm:pt>
    <dgm:pt modelId="{FDD05C29-3827-4D21-A6A1-006AC4E43753}" type="sibTrans" cxnId="{DEB2ADE5-F560-48CD-B66D-9202041FDD0F}">
      <dgm:prSet/>
      <dgm:spPr/>
      <dgm:t>
        <a:bodyPr/>
        <a:lstStyle/>
        <a:p>
          <a:endParaRPr lang="zh-CN" altLang="en-US"/>
        </a:p>
      </dgm:t>
    </dgm:pt>
    <dgm:pt modelId="{83372F13-89AB-4833-B251-34ABB78C54CD}" type="sibTrans" cxnId="{098ECD39-DD92-4D1C-BF18-2C22BBE84A9D}">
      <dgm:prSet/>
      <dgm:spPr/>
      <dgm:t>
        <a:bodyPr/>
        <a:lstStyle/>
        <a:p>
          <a:endParaRPr lang="zh-CN" altLang="en-US"/>
        </a:p>
      </dgm:t>
    </dgm:pt>
    <dgm:pt modelId="{DEBF9D79-81D2-42FC-A27F-5F4D9EE7A1B6}" type="pres">
      <dgm:prSet presAssocID="{EF19C795-F417-4587-A240-ADC8F919124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A671DA84-4AC0-438E-BFAD-97D64C9908DD}" type="pres">
      <dgm:prSet presAssocID="{1CB24D1C-0277-48B3-9EA3-C33FBE8424C8}" presName="root1" presStyleCnt="0"/>
      <dgm:spPr/>
      <dgm:t>
        <a:bodyPr/>
        <a:lstStyle/>
        <a:p>
          <a:endParaRPr/>
        </a:p>
      </dgm:t>
    </dgm:pt>
    <dgm:pt modelId="{6FEFAD1E-6B89-4BCB-ACBF-A723D77911F0}" type="pres">
      <dgm:prSet presAssocID="{1CB24D1C-0277-48B3-9EA3-C33FBE8424C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D4AD726-1E7B-480A-906F-FE93C4EF6BB5}" type="pres">
      <dgm:prSet presAssocID="{1CB24D1C-0277-48B3-9EA3-C33FBE8424C8}" presName="level2hierChild" presStyleCnt="0"/>
      <dgm:spPr/>
      <dgm:t>
        <a:bodyPr/>
        <a:lstStyle/>
        <a:p>
          <a:endParaRPr/>
        </a:p>
      </dgm:t>
    </dgm:pt>
    <dgm:pt modelId="{5D7BDBFE-003E-4B99-81C3-081D0D4498EA}" type="pres">
      <dgm:prSet presAssocID="{A043964E-86F7-44ED-AC16-961278F95227}" presName="conn2-1" presStyleLbl="parChTrans1D2" presStyleIdx="0" presStyleCnt="2"/>
      <dgm:spPr/>
      <dgm:t>
        <a:bodyPr/>
        <a:lstStyle/>
        <a:p>
          <a:endParaRPr/>
        </a:p>
      </dgm:t>
    </dgm:pt>
    <dgm:pt modelId="{B09622AB-5BAD-4B71-AF8A-409B243E4EAE}" type="pres">
      <dgm:prSet presAssocID="{A043964E-86F7-44ED-AC16-961278F95227}" presName="connTx" presStyleLbl="parChTrans1D2" presStyleIdx="0" presStyleCnt="2"/>
      <dgm:spPr/>
      <dgm:t>
        <a:bodyPr/>
        <a:lstStyle/>
        <a:p>
          <a:endParaRPr/>
        </a:p>
      </dgm:t>
    </dgm:pt>
    <dgm:pt modelId="{57202449-407F-4347-9B5C-CF9BA0C9AF68}" type="pres">
      <dgm:prSet presAssocID="{2DA07F50-8E6A-40BA-8A73-7699F343B5C6}" presName="root2" presStyleCnt="0"/>
      <dgm:spPr/>
      <dgm:t>
        <a:bodyPr/>
        <a:lstStyle/>
        <a:p>
          <a:endParaRPr/>
        </a:p>
      </dgm:t>
    </dgm:pt>
    <dgm:pt modelId="{462EA71E-9829-4611-8680-840038E548E1}" type="pres">
      <dgm:prSet presAssocID="{2DA07F50-8E6A-40BA-8A73-7699F343B5C6}" presName="LevelTwoTextNode" presStyleLbl="node2" presStyleIdx="0" presStyleCnt="2" custScaleX="122947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B7F8289-919C-40CC-9D30-2C1B223DD461}" type="pres">
      <dgm:prSet presAssocID="{2DA07F50-8E6A-40BA-8A73-7699F343B5C6}" presName="level3hierChild" presStyleCnt="0"/>
      <dgm:spPr/>
      <dgm:t>
        <a:bodyPr/>
        <a:lstStyle/>
        <a:p>
          <a:endParaRPr/>
        </a:p>
      </dgm:t>
    </dgm:pt>
    <dgm:pt modelId="{80146EE8-4B4E-41A3-9311-8AA264C7548A}" type="pres">
      <dgm:prSet presAssocID="{63CCE1BE-C63C-4083-9CAD-739E87C70DC1}" presName="conn2-1" presStyleLbl="parChTrans1D3" presStyleIdx="0" presStyleCnt="6"/>
      <dgm:spPr/>
      <dgm:t>
        <a:bodyPr/>
        <a:lstStyle/>
        <a:p>
          <a:endParaRPr/>
        </a:p>
      </dgm:t>
    </dgm:pt>
    <dgm:pt modelId="{A4681DF0-59E4-437C-8E75-82001BB94E42}" type="pres">
      <dgm:prSet presAssocID="{63CCE1BE-C63C-4083-9CAD-739E87C70DC1}" presName="connTx" presStyleLbl="parChTrans1D3" presStyleIdx="0" presStyleCnt="6"/>
      <dgm:spPr/>
      <dgm:t>
        <a:bodyPr/>
        <a:lstStyle/>
        <a:p>
          <a:endParaRPr/>
        </a:p>
      </dgm:t>
    </dgm:pt>
    <dgm:pt modelId="{6B469CD5-9ED4-4EB5-948A-08BD51F376DF}" type="pres">
      <dgm:prSet presAssocID="{6CA1A350-A1EB-4813-85E9-159BA0C0E5BB}" presName="root2" presStyleCnt="0"/>
      <dgm:spPr/>
      <dgm:t>
        <a:bodyPr/>
        <a:lstStyle/>
        <a:p>
          <a:endParaRPr/>
        </a:p>
      </dgm:t>
    </dgm:pt>
    <dgm:pt modelId="{75A7991E-01E7-4AA4-8FCA-B7926540C9E3}" type="pres">
      <dgm:prSet presAssocID="{6CA1A350-A1EB-4813-85E9-159BA0C0E5BB}" presName="LevelTwoTextNode" presStyleLbl="node3" presStyleIdx="0" presStyleCnt="6" custScaleX="18597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F1B7F81F-7034-4DBC-AF1B-6CCA8BAD0B0B}" type="pres">
      <dgm:prSet presAssocID="{6CA1A350-A1EB-4813-85E9-159BA0C0E5BB}" presName="level3hierChild" presStyleCnt="0"/>
      <dgm:spPr/>
      <dgm:t>
        <a:bodyPr/>
        <a:lstStyle/>
        <a:p>
          <a:endParaRPr/>
        </a:p>
      </dgm:t>
    </dgm:pt>
    <dgm:pt modelId="{4DD41CA5-15BB-484A-9636-15A9A9011CEE}" type="pres">
      <dgm:prSet presAssocID="{F05421C2-1AC8-44C3-8B47-FC7C7087E041}" presName="conn2-1" presStyleLbl="parChTrans1D3" presStyleIdx="1" presStyleCnt="6"/>
      <dgm:spPr/>
      <dgm:t>
        <a:bodyPr/>
        <a:lstStyle/>
        <a:p>
          <a:endParaRPr/>
        </a:p>
      </dgm:t>
    </dgm:pt>
    <dgm:pt modelId="{5F723034-3DF2-4B03-9E2C-2B5BF164F744}" type="pres">
      <dgm:prSet presAssocID="{F05421C2-1AC8-44C3-8B47-FC7C7087E041}" presName="connTx" presStyleLbl="parChTrans1D3" presStyleIdx="1" presStyleCnt="6"/>
      <dgm:spPr/>
      <dgm:t>
        <a:bodyPr/>
        <a:lstStyle/>
        <a:p>
          <a:endParaRPr/>
        </a:p>
      </dgm:t>
    </dgm:pt>
    <dgm:pt modelId="{90704A3F-4C25-4284-9765-9803D1C51E62}" type="pres">
      <dgm:prSet presAssocID="{54689774-3C06-4E18-ADA3-46204FA7C050}" presName="root2" presStyleCnt="0"/>
      <dgm:spPr/>
      <dgm:t>
        <a:bodyPr/>
        <a:lstStyle/>
        <a:p>
          <a:endParaRPr/>
        </a:p>
      </dgm:t>
    </dgm:pt>
    <dgm:pt modelId="{F4A60E0E-75E4-477B-87AE-445B396E9C31}" type="pres">
      <dgm:prSet presAssocID="{54689774-3C06-4E18-ADA3-46204FA7C050}" presName="LevelTwoTextNode" presStyleLbl="node3" presStyleIdx="1" presStyleCnt="6" custScaleX="14417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7A54222-E42C-4A54-A268-CAB81E7195EC}" type="pres">
      <dgm:prSet presAssocID="{54689774-3C06-4E18-ADA3-46204FA7C050}" presName="level3hierChild" presStyleCnt="0"/>
      <dgm:spPr/>
      <dgm:t>
        <a:bodyPr/>
        <a:lstStyle/>
        <a:p>
          <a:endParaRPr/>
        </a:p>
      </dgm:t>
    </dgm:pt>
    <dgm:pt modelId="{913CC759-BC54-4D9E-B181-F1C026BEDD6F}" type="pres">
      <dgm:prSet presAssocID="{69EFB888-F6E5-4E9F-BC9D-EBE57F1503C7}" presName="conn2-1" presStyleLbl="parChTrans1D3" presStyleIdx="2" presStyleCnt="6"/>
      <dgm:spPr/>
      <dgm:t>
        <a:bodyPr/>
        <a:lstStyle/>
        <a:p>
          <a:endParaRPr/>
        </a:p>
      </dgm:t>
    </dgm:pt>
    <dgm:pt modelId="{7284CD92-3A11-440B-9147-60AE52CAE823}" type="pres">
      <dgm:prSet presAssocID="{69EFB888-F6E5-4E9F-BC9D-EBE57F1503C7}" presName="connTx" presStyleLbl="parChTrans1D3" presStyleIdx="2" presStyleCnt="6"/>
      <dgm:spPr/>
      <dgm:t>
        <a:bodyPr/>
        <a:lstStyle/>
        <a:p>
          <a:endParaRPr/>
        </a:p>
      </dgm:t>
    </dgm:pt>
    <dgm:pt modelId="{1B77F999-E043-45B7-A85F-4A2B8EC986F6}" type="pres">
      <dgm:prSet presAssocID="{C16A6E43-3BC0-4063-9CF0-048797F9E92A}" presName="root2" presStyleCnt="0"/>
      <dgm:spPr/>
      <dgm:t>
        <a:bodyPr/>
        <a:lstStyle/>
        <a:p>
          <a:endParaRPr/>
        </a:p>
      </dgm:t>
    </dgm:pt>
    <dgm:pt modelId="{FAE27950-037E-45AE-B16E-2C0513174484}" type="pres">
      <dgm:prSet presAssocID="{C16A6E43-3BC0-4063-9CF0-048797F9E92A}" presName="LevelTwoTextNode" presStyleLbl="node3" presStyleIdx="2" presStyleCnt="6" custScaleX="14417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A05D841-10CB-445E-AFE8-A9A73A36DFD2}" type="pres">
      <dgm:prSet presAssocID="{C16A6E43-3BC0-4063-9CF0-048797F9E92A}" presName="level3hierChild" presStyleCnt="0"/>
      <dgm:spPr/>
      <dgm:t>
        <a:bodyPr/>
        <a:lstStyle/>
        <a:p>
          <a:endParaRPr/>
        </a:p>
      </dgm:t>
    </dgm:pt>
    <dgm:pt modelId="{D71871D1-1493-4E83-A5FA-B9193271EB3C}" type="pres">
      <dgm:prSet presAssocID="{BC188B8E-6C2F-44AB-9F97-2CF87F86CA55}" presName="conn2-1" presStyleLbl="parChTrans1D3" presStyleIdx="3" presStyleCnt="6"/>
      <dgm:spPr/>
      <dgm:t>
        <a:bodyPr/>
        <a:lstStyle/>
        <a:p>
          <a:endParaRPr/>
        </a:p>
      </dgm:t>
    </dgm:pt>
    <dgm:pt modelId="{F671ED78-C181-432F-98CE-9A8261ADF22A}" type="pres">
      <dgm:prSet presAssocID="{BC188B8E-6C2F-44AB-9F97-2CF87F86CA55}" presName="connTx" presStyleLbl="parChTrans1D3" presStyleIdx="3" presStyleCnt="6"/>
      <dgm:spPr/>
      <dgm:t>
        <a:bodyPr/>
        <a:lstStyle/>
        <a:p>
          <a:endParaRPr/>
        </a:p>
      </dgm:t>
    </dgm:pt>
    <dgm:pt modelId="{926EEFA2-2527-4424-960F-09A36E362AE5}" type="pres">
      <dgm:prSet presAssocID="{CB799D9B-F9DF-47B4-BC8B-D134549217C1}" presName="root2" presStyleCnt="0"/>
      <dgm:spPr/>
      <dgm:t>
        <a:bodyPr/>
        <a:lstStyle/>
        <a:p>
          <a:endParaRPr/>
        </a:p>
      </dgm:t>
    </dgm:pt>
    <dgm:pt modelId="{638CC02B-5507-4532-B126-887B94CC26FB}" type="pres">
      <dgm:prSet presAssocID="{CB799D9B-F9DF-47B4-BC8B-D134549217C1}" presName="LevelTwoTextNode" presStyleLbl="node3" presStyleIdx="3" presStyleCnt="6" custScaleX="16507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E0D5874-A0FF-40FA-A7BA-E999BE972A55}" type="pres">
      <dgm:prSet presAssocID="{CB799D9B-F9DF-47B4-BC8B-D134549217C1}" presName="level3hierChild" presStyleCnt="0"/>
      <dgm:spPr/>
      <dgm:t>
        <a:bodyPr/>
        <a:lstStyle/>
        <a:p>
          <a:endParaRPr/>
        </a:p>
      </dgm:t>
    </dgm:pt>
    <dgm:pt modelId="{C234D73E-76FE-4B6E-ABAE-ED929A08FD1A}" type="pres">
      <dgm:prSet presAssocID="{23A8D779-A558-4C1A-880D-19200050B353}" presName="conn2-1" presStyleLbl="parChTrans1D2" presStyleIdx="1" presStyleCnt="2"/>
      <dgm:spPr/>
      <dgm:t>
        <a:bodyPr/>
        <a:lstStyle/>
        <a:p>
          <a:endParaRPr/>
        </a:p>
      </dgm:t>
    </dgm:pt>
    <dgm:pt modelId="{6675632D-94E4-4F54-8E02-03B173127D51}" type="pres">
      <dgm:prSet presAssocID="{23A8D779-A558-4C1A-880D-19200050B353}" presName="connTx" presStyleLbl="parChTrans1D2" presStyleIdx="1" presStyleCnt="2"/>
      <dgm:spPr/>
      <dgm:t>
        <a:bodyPr/>
        <a:lstStyle/>
        <a:p>
          <a:endParaRPr/>
        </a:p>
      </dgm:t>
    </dgm:pt>
    <dgm:pt modelId="{3740D078-B12E-4550-AD17-66EC409FEA25}" type="pres">
      <dgm:prSet presAssocID="{1D4DC53D-2089-4CD3-BF9A-2BA672806970}" presName="root2" presStyleCnt="0"/>
      <dgm:spPr/>
      <dgm:t>
        <a:bodyPr/>
        <a:lstStyle/>
        <a:p>
          <a:endParaRPr/>
        </a:p>
      </dgm:t>
    </dgm:pt>
    <dgm:pt modelId="{0A7B28F6-DBAA-427F-949C-B1F7578BF12C}" type="pres">
      <dgm:prSet presAssocID="{1D4DC53D-2089-4CD3-BF9A-2BA672806970}" presName="LevelTwoTextNode" presStyleLbl="node2" presStyleIdx="1" presStyleCnt="2" custScaleX="13339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006AC9D-5288-43B1-9F8D-6BC14976C064}" type="pres">
      <dgm:prSet presAssocID="{1D4DC53D-2089-4CD3-BF9A-2BA672806970}" presName="level3hierChild" presStyleCnt="0"/>
      <dgm:spPr/>
      <dgm:t>
        <a:bodyPr/>
        <a:lstStyle/>
        <a:p>
          <a:endParaRPr/>
        </a:p>
      </dgm:t>
    </dgm:pt>
    <dgm:pt modelId="{399C4C92-0002-44E9-A355-81989614CA34}" type="pres">
      <dgm:prSet presAssocID="{3CC61D7F-58FD-4E8D-97B9-060C26A5FC0F}" presName="conn2-1" presStyleLbl="parChTrans1D3" presStyleIdx="4" presStyleCnt="6"/>
      <dgm:spPr/>
      <dgm:t>
        <a:bodyPr/>
        <a:lstStyle/>
        <a:p>
          <a:endParaRPr/>
        </a:p>
      </dgm:t>
    </dgm:pt>
    <dgm:pt modelId="{B77D5AD3-7283-4C12-91F9-D6F5DC9FC952}" type="pres">
      <dgm:prSet presAssocID="{3CC61D7F-58FD-4E8D-97B9-060C26A5FC0F}" presName="connTx" presStyleLbl="parChTrans1D3" presStyleIdx="4" presStyleCnt="6"/>
      <dgm:spPr/>
      <dgm:t>
        <a:bodyPr/>
        <a:lstStyle/>
        <a:p>
          <a:endParaRPr/>
        </a:p>
      </dgm:t>
    </dgm:pt>
    <dgm:pt modelId="{7F1D041F-F622-48AF-B045-F94D18B8F7BD}" type="pres">
      <dgm:prSet presAssocID="{554CF1AF-88D8-406C-B1D8-502B8BEF0ACB}" presName="root2" presStyleCnt="0"/>
      <dgm:spPr/>
      <dgm:t>
        <a:bodyPr/>
        <a:lstStyle/>
        <a:p>
          <a:endParaRPr/>
        </a:p>
      </dgm:t>
    </dgm:pt>
    <dgm:pt modelId="{30FDB264-4668-4E4F-9349-216526CCFCAB}" type="pres">
      <dgm:prSet presAssocID="{554CF1AF-88D8-406C-B1D8-502B8BEF0ACB}" presName="LevelTwoTextNode" presStyleLbl="node3" presStyleIdx="4" presStyleCnt="6" custScaleX="17552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3B280483-CAF7-40EF-B3DF-63AC93FFDFF9}" type="pres">
      <dgm:prSet presAssocID="{554CF1AF-88D8-406C-B1D8-502B8BEF0ACB}" presName="level3hierChild" presStyleCnt="0"/>
      <dgm:spPr/>
      <dgm:t>
        <a:bodyPr/>
        <a:lstStyle/>
        <a:p>
          <a:endParaRPr/>
        </a:p>
      </dgm:t>
    </dgm:pt>
    <dgm:pt modelId="{774AF4BE-3D79-47F4-994B-E7C37512B574}" type="pres">
      <dgm:prSet presAssocID="{C3BD2EE9-4B1E-4C7F-AD8D-44298CFFEDC8}" presName="conn2-1" presStyleLbl="parChTrans1D3" presStyleIdx="5" presStyleCnt="6"/>
      <dgm:spPr/>
      <dgm:t>
        <a:bodyPr/>
        <a:lstStyle/>
        <a:p>
          <a:endParaRPr/>
        </a:p>
      </dgm:t>
    </dgm:pt>
    <dgm:pt modelId="{9BB057FF-02E6-45F2-8CF1-BE77D55B40B0}" type="pres">
      <dgm:prSet presAssocID="{C3BD2EE9-4B1E-4C7F-AD8D-44298CFFEDC8}" presName="connTx" presStyleLbl="parChTrans1D3" presStyleIdx="5" presStyleCnt="6"/>
      <dgm:spPr/>
      <dgm:t>
        <a:bodyPr/>
        <a:lstStyle/>
        <a:p>
          <a:endParaRPr/>
        </a:p>
      </dgm:t>
    </dgm:pt>
    <dgm:pt modelId="{0738B670-CFB7-4393-A0A6-2D32F750E34F}" type="pres">
      <dgm:prSet presAssocID="{C6C44A83-29BE-47BB-99A9-B2D30C6668B3}" presName="root2" presStyleCnt="0"/>
      <dgm:spPr/>
      <dgm:t>
        <a:bodyPr/>
        <a:lstStyle/>
        <a:p>
          <a:endParaRPr/>
        </a:p>
      </dgm:t>
    </dgm:pt>
    <dgm:pt modelId="{964CC58A-4C0F-4566-A28E-B8F183D83585}" type="pres">
      <dgm:prSet presAssocID="{C6C44A83-29BE-47BB-99A9-B2D30C6668B3}" presName="LevelTwoTextNode" presStyleLbl="node3" presStyleIdx="5" presStyleCnt="6" custScaleX="21090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90E04EBB-30E4-445D-B60E-021EFBD045E7}" type="pres">
      <dgm:prSet presAssocID="{C6C44A83-29BE-47BB-99A9-B2D30C6668B3}" presName="level3hierChild" presStyleCnt="0"/>
      <dgm:spPr/>
      <dgm:t>
        <a:bodyPr/>
        <a:lstStyle/>
        <a:p>
          <a:endParaRPr/>
        </a:p>
      </dgm:t>
    </dgm:pt>
  </dgm:ptLst>
  <dgm:cxnLst>
    <dgm:cxn modelId="{B776482D-1482-4FB8-ACDB-F765F9C84373}" type="presOf" srcId="{1CB24D1C-0277-48B3-9EA3-C33FBE8424C8}" destId="{6FEFAD1E-6B89-4BCB-ACBF-A723D77911F0}" srcOrd="0" destOrd="0" presId="urn:microsoft.com/office/officeart/2008/layout/HorizontalMultiLevelHierarchy#4"/>
    <dgm:cxn modelId="{EECDFA53-33F5-449D-89B7-3223543EEA0F}" srcId="{2DA07F50-8E6A-40BA-8A73-7699F343B5C6}" destId="{C16A6E43-3BC0-4063-9CF0-048797F9E92A}" srcOrd="2" destOrd="0" parTransId="{69EFB888-F6E5-4E9F-BC9D-EBE57F1503C7}" sibTransId="{7263909D-C4D0-49FF-B480-0ADB17BB3F6E}"/>
    <dgm:cxn modelId="{E410B403-ED94-4B75-AFA4-5AA6B18D8E0A}" type="presOf" srcId="{A043964E-86F7-44ED-AC16-961278F95227}" destId="{B09622AB-5BAD-4B71-AF8A-409B243E4EAE}" srcOrd="1" destOrd="0" presId="urn:microsoft.com/office/officeart/2008/layout/HorizontalMultiLevelHierarchy#4"/>
    <dgm:cxn modelId="{AC946200-D74D-499F-9B09-6970128390EC}" type="presOf" srcId="{C3BD2EE9-4B1E-4C7F-AD8D-44298CFFEDC8}" destId="{774AF4BE-3D79-47F4-994B-E7C37512B574}" srcOrd="0" destOrd="0" presId="urn:microsoft.com/office/officeart/2008/layout/HorizontalMultiLevelHierarchy#4"/>
    <dgm:cxn modelId="{472D7BAA-A8F7-4047-AEBA-F789DE8D1947}" srcId="{1CB24D1C-0277-48B3-9EA3-C33FBE8424C8}" destId="{2DA07F50-8E6A-40BA-8A73-7699F343B5C6}" srcOrd="0" destOrd="0" parTransId="{A043964E-86F7-44ED-AC16-961278F95227}" sibTransId="{0E491BBC-985D-40F7-87A3-844B119E0A54}"/>
    <dgm:cxn modelId="{C2CA9DC1-95B1-4821-9633-DFB601615FF6}" type="presOf" srcId="{23A8D779-A558-4C1A-880D-19200050B353}" destId="{C234D73E-76FE-4B6E-ABAE-ED929A08FD1A}" srcOrd="0" destOrd="0" presId="urn:microsoft.com/office/officeart/2008/layout/HorizontalMultiLevelHierarchy#4"/>
    <dgm:cxn modelId="{AA6CB065-0370-4342-A6A6-C7A244EB9149}" srcId="{2DA07F50-8E6A-40BA-8A73-7699F343B5C6}" destId="{6CA1A350-A1EB-4813-85E9-159BA0C0E5BB}" srcOrd="0" destOrd="0" parTransId="{63CCE1BE-C63C-4083-9CAD-739E87C70DC1}" sibTransId="{7D01FB8D-863A-40CA-9536-7A18444891A8}"/>
    <dgm:cxn modelId="{A268FC7A-8745-4F90-ABE9-EE61E7B96F4E}" type="presOf" srcId="{BC188B8E-6C2F-44AB-9F97-2CF87F86CA55}" destId="{F671ED78-C181-432F-98CE-9A8261ADF22A}" srcOrd="1" destOrd="0" presId="urn:microsoft.com/office/officeart/2008/layout/HorizontalMultiLevelHierarchy#4"/>
    <dgm:cxn modelId="{46254E18-EC3C-4943-845B-58C469B36A7F}" type="presOf" srcId="{63CCE1BE-C63C-4083-9CAD-739E87C70DC1}" destId="{A4681DF0-59E4-437C-8E75-82001BB94E42}" srcOrd="1" destOrd="0" presId="urn:microsoft.com/office/officeart/2008/layout/HorizontalMultiLevelHierarchy#4"/>
    <dgm:cxn modelId="{7EDBAF2D-99E1-425D-8959-654EDCD1AEEB}" type="presOf" srcId="{C16A6E43-3BC0-4063-9CF0-048797F9E92A}" destId="{FAE27950-037E-45AE-B16E-2C0513174484}" srcOrd="0" destOrd="0" presId="urn:microsoft.com/office/officeart/2008/layout/HorizontalMultiLevelHierarchy#4"/>
    <dgm:cxn modelId="{C5B43012-6E58-4806-BA74-472B27DF9190}" type="presOf" srcId="{C6C44A83-29BE-47BB-99A9-B2D30C6668B3}" destId="{964CC58A-4C0F-4566-A28E-B8F183D83585}" srcOrd="0" destOrd="0" presId="urn:microsoft.com/office/officeart/2008/layout/HorizontalMultiLevelHierarchy#4"/>
    <dgm:cxn modelId="{098ECD39-DD92-4D1C-BF18-2C22BBE84A9D}" srcId="{EF19C795-F417-4587-A240-ADC8F9191249}" destId="{1CB24D1C-0277-48B3-9EA3-C33FBE8424C8}" srcOrd="0" destOrd="0" parTransId="{AF8825B8-8E6B-407F-9B38-67FE24C170C3}" sibTransId="{83372F13-89AB-4833-B251-34ABB78C54CD}"/>
    <dgm:cxn modelId="{EDFDDCB3-BB5F-4F1D-86CD-03F2ED7AE249}" type="presOf" srcId="{C3BD2EE9-4B1E-4C7F-AD8D-44298CFFEDC8}" destId="{9BB057FF-02E6-45F2-8CF1-BE77D55B40B0}" srcOrd="1" destOrd="0" presId="urn:microsoft.com/office/officeart/2008/layout/HorizontalMultiLevelHierarchy#4"/>
    <dgm:cxn modelId="{90CA18ED-9162-4B83-840E-103DAC09FAB0}" type="presOf" srcId="{F05421C2-1AC8-44C3-8B47-FC7C7087E041}" destId="{4DD41CA5-15BB-484A-9636-15A9A9011CEE}" srcOrd="0" destOrd="0" presId="urn:microsoft.com/office/officeart/2008/layout/HorizontalMultiLevelHierarchy#4"/>
    <dgm:cxn modelId="{08F6255A-7ED6-47E2-A02F-ED59CFA2DF2F}" type="presOf" srcId="{EF19C795-F417-4587-A240-ADC8F9191249}" destId="{DEBF9D79-81D2-42FC-A27F-5F4D9EE7A1B6}" srcOrd="0" destOrd="0" presId="urn:microsoft.com/office/officeart/2008/layout/HorizontalMultiLevelHierarchy#4"/>
    <dgm:cxn modelId="{07F9695C-AB7A-46EE-A5DE-0E3E06E43E74}" type="presOf" srcId="{63CCE1BE-C63C-4083-9CAD-739E87C70DC1}" destId="{80146EE8-4B4E-41A3-9311-8AA264C7548A}" srcOrd="0" destOrd="0" presId="urn:microsoft.com/office/officeart/2008/layout/HorizontalMultiLevelHierarchy#4"/>
    <dgm:cxn modelId="{6F6DD8CF-AB6C-4012-AF6A-7DF1E89ACE0C}" type="presOf" srcId="{54689774-3C06-4E18-ADA3-46204FA7C050}" destId="{F4A60E0E-75E4-477B-87AE-445B396E9C31}" srcOrd="0" destOrd="0" presId="urn:microsoft.com/office/officeart/2008/layout/HorizontalMultiLevelHierarchy#4"/>
    <dgm:cxn modelId="{29812804-45F4-4A5F-91C2-609961234641}" srcId="{1D4DC53D-2089-4CD3-BF9A-2BA672806970}" destId="{554CF1AF-88D8-406C-B1D8-502B8BEF0ACB}" srcOrd="0" destOrd="0" parTransId="{3CC61D7F-58FD-4E8D-97B9-060C26A5FC0F}" sibTransId="{E72110A2-5D3B-4168-AF34-F880C57F2D11}"/>
    <dgm:cxn modelId="{3EA1A27C-29FD-42A6-BCC8-735C778A06E8}" type="presOf" srcId="{3CC61D7F-58FD-4E8D-97B9-060C26A5FC0F}" destId="{399C4C92-0002-44E9-A355-81989614CA34}" srcOrd="0" destOrd="0" presId="urn:microsoft.com/office/officeart/2008/layout/HorizontalMultiLevelHierarchy#4"/>
    <dgm:cxn modelId="{937C627F-DABE-455A-BC7B-2F255BD9EB1F}" type="presOf" srcId="{69EFB888-F6E5-4E9F-BC9D-EBE57F1503C7}" destId="{7284CD92-3A11-440B-9147-60AE52CAE823}" srcOrd="1" destOrd="0" presId="urn:microsoft.com/office/officeart/2008/layout/HorizontalMultiLevelHierarchy#4"/>
    <dgm:cxn modelId="{262FBDAA-1F52-4B07-AF37-D6D96D52E5C8}" type="presOf" srcId="{BC188B8E-6C2F-44AB-9F97-2CF87F86CA55}" destId="{D71871D1-1493-4E83-A5FA-B9193271EB3C}" srcOrd="0" destOrd="0" presId="urn:microsoft.com/office/officeart/2008/layout/HorizontalMultiLevelHierarchy#4"/>
    <dgm:cxn modelId="{341E6117-C685-40EF-A84F-A7C742B8A844}" type="presOf" srcId="{CB799D9B-F9DF-47B4-BC8B-D134549217C1}" destId="{638CC02B-5507-4532-B126-887B94CC26FB}" srcOrd="0" destOrd="0" presId="urn:microsoft.com/office/officeart/2008/layout/HorizontalMultiLevelHierarchy#4"/>
    <dgm:cxn modelId="{B46D28ED-4D41-4C20-96AF-5AD1D5AFFD14}" type="presOf" srcId="{3CC61D7F-58FD-4E8D-97B9-060C26A5FC0F}" destId="{B77D5AD3-7283-4C12-91F9-D6F5DC9FC952}" srcOrd="1" destOrd="0" presId="urn:microsoft.com/office/officeart/2008/layout/HorizontalMultiLevelHierarchy#4"/>
    <dgm:cxn modelId="{F10DB88F-98F1-4D4C-9004-3B96CC93BD6A}" srcId="{1D4DC53D-2089-4CD3-BF9A-2BA672806970}" destId="{C6C44A83-29BE-47BB-99A9-B2D30C6668B3}" srcOrd="1" destOrd="0" parTransId="{C3BD2EE9-4B1E-4C7F-AD8D-44298CFFEDC8}" sibTransId="{79A14A6D-3EAD-4EBB-A76D-87C7B324B2D0}"/>
    <dgm:cxn modelId="{09F1D20B-4508-488A-BD9D-10E6FC295BE1}" type="presOf" srcId="{F05421C2-1AC8-44C3-8B47-FC7C7087E041}" destId="{5F723034-3DF2-4B03-9E2C-2B5BF164F744}" srcOrd="1" destOrd="0" presId="urn:microsoft.com/office/officeart/2008/layout/HorizontalMultiLevelHierarchy#4"/>
    <dgm:cxn modelId="{662104FA-F906-42DD-909C-F3B3A9C41948}" type="presOf" srcId="{A043964E-86F7-44ED-AC16-961278F95227}" destId="{5D7BDBFE-003E-4B99-81C3-081D0D4498EA}" srcOrd="0" destOrd="0" presId="urn:microsoft.com/office/officeart/2008/layout/HorizontalMultiLevelHierarchy#4"/>
    <dgm:cxn modelId="{D4DC81A5-AAA7-4139-85BA-EBEDA7CD0722}" type="presOf" srcId="{2DA07F50-8E6A-40BA-8A73-7699F343B5C6}" destId="{462EA71E-9829-4611-8680-840038E548E1}" srcOrd="0" destOrd="0" presId="urn:microsoft.com/office/officeart/2008/layout/HorizontalMultiLevelHierarchy#4"/>
    <dgm:cxn modelId="{9B25A80C-B5A1-47ED-8393-C10E29F8F145}" srcId="{2DA07F50-8E6A-40BA-8A73-7699F343B5C6}" destId="{CB799D9B-F9DF-47B4-BC8B-D134549217C1}" srcOrd="3" destOrd="0" parTransId="{BC188B8E-6C2F-44AB-9F97-2CF87F86CA55}" sibTransId="{9F6017CF-2BD2-4DDD-AC4F-6F4404EB5B64}"/>
    <dgm:cxn modelId="{945357CE-D0DE-4B4B-9FA5-7F1F82878D18}" type="presOf" srcId="{554CF1AF-88D8-406C-B1D8-502B8BEF0ACB}" destId="{30FDB264-4668-4E4F-9349-216526CCFCAB}" srcOrd="0" destOrd="0" presId="urn:microsoft.com/office/officeart/2008/layout/HorizontalMultiLevelHierarchy#4"/>
    <dgm:cxn modelId="{9307683F-BB50-4F29-B3F2-004F4D514E62}" srcId="{2DA07F50-8E6A-40BA-8A73-7699F343B5C6}" destId="{54689774-3C06-4E18-ADA3-46204FA7C050}" srcOrd="1" destOrd="0" parTransId="{F05421C2-1AC8-44C3-8B47-FC7C7087E041}" sibTransId="{852542D3-2BDF-41F9-8A92-CDACD951A502}"/>
    <dgm:cxn modelId="{DEB2ADE5-F560-48CD-B66D-9202041FDD0F}" srcId="{1CB24D1C-0277-48B3-9EA3-C33FBE8424C8}" destId="{1D4DC53D-2089-4CD3-BF9A-2BA672806970}" srcOrd="1" destOrd="0" parTransId="{23A8D779-A558-4C1A-880D-19200050B353}" sibTransId="{FDD05C29-3827-4D21-A6A1-006AC4E43753}"/>
    <dgm:cxn modelId="{B4CB5FE6-B4DE-4109-9A62-D8ACB76D16DA}" type="presOf" srcId="{69EFB888-F6E5-4E9F-BC9D-EBE57F1503C7}" destId="{913CC759-BC54-4D9E-B181-F1C026BEDD6F}" srcOrd="0" destOrd="0" presId="urn:microsoft.com/office/officeart/2008/layout/HorizontalMultiLevelHierarchy#4"/>
    <dgm:cxn modelId="{A8C0D93A-7170-440C-BDC1-A1A36AF2F888}" type="presOf" srcId="{6CA1A350-A1EB-4813-85E9-159BA0C0E5BB}" destId="{75A7991E-01E7-4AA4-8FCA-B7926540C9E3}" srcOrd="0" destOrd="0" presId="urn:microsoft.com/office/officeart/2008/layout/HorizontalMultiLevelHierarchy#4"/>
    <dgm:cxn modelId="{F3F59DE0-C9C0-47D7-8635-74261B8C6D05}" type="presOf" srcId="{23A8D779-A558-4C1A-880D-19200050B353}" destId="{6675632D-94E4-4F54-8E02-03B173127D51}" srcOrd="1" destOrd="0" presId="urn:microsoft.com/office/officeart/2008/layout/HorizontalMultiLevelHierarchy#4"/>
    <dgm:cxn modelId="{786E8338-8F47-4D04-A0F7-B2BA396E6D09}" type="presOf" srcId="{1D4DC53D-2089-4CD3-BF9A-2BA672806970}" destId="{0A7B28F6-DBAA-427F-949C-B1F7578BF12C}" srcOrd="0" destOrd="0" presId="urn:microsoft.com/office/officeart/2008/layout/HorizontalMultiLevelHierarchy#4"/>
    <dgm:cxn modelId="{F9751F9A-809A-4DDB-A6A4-937C847DBC59}" type="presParOf" srcId="{DEBF9D79-81D2-42FC-A27F-5F4D9EE7A1B6}" destId="{A671DA84-4AC0-438E-BFAD-97D64C9908DD}" srcOrd="0" destOrd="0" presId="urn:microsoft.com/office/officeart/2008/layout/HorizontalMultiLevelHierarchy#4"/>
    <dgm:cxn modelId="{E19DF74A-489B-4DB3-8664-D7E89A6A14F1}" type="presParOf" srcId="{A671DA84-4AC0-438E-BFAD-97D64C9908DD}" destId="{6FEFAD1E-6B89-4BCB-ACBF-A723D77911F0}" srcOrd="0" destOrd="0" presId="urn:microsoft.com/office/officeart/2008/layout/HorizontalMultiLevelHierarchy#4"/>
    <dgm:cxn modelId="{AA0FF36B-D70F-4989-ACEB-F1CAB756EB80}" type="presParOf" srcId="{A671DA84-4AC0-438E-BFAD-97D64C9908DD}" destId="{0D4AD726-1E7B-480A-906F-FE93C4EF6BB5}" srcOrd="1" destOrd="0" presId="urn:microsoft.com/office/officeart/2008/layout/HorizontalMultiLevelHierarchy#4"/>
    <dgm:cxn modelId="{206B21EF-738E-435F-84DC-505B04AD58D1}" type="presParOf" srcId="{0D4AD726-1E7B-480A-906F-FE93C4EF6BB5}" destId="{5D7BDBFE-003E-4B99-81C3-081D0D4498EA}" srcOrd="0" destOrd="0" presId="urn:microsoft.com/office/officeart/2008/layout/HorizontalMultiLevelHierarchy#4"/>
    <dgm:cxn modelId="{A7AC08CF-49BA-40F3-A8F4-3CFD10757F1F}" type="presParOf" srcId="{5D7BDBFE-003E-4B99-81C3-081D0D4498EA}" destId="{B09622AB-5BAD-4B71-AF8A-409B243E4EAE}" srcOrd="0" destOrd="0" presId="urn:microsoft.com/office/officeart/2008/layout/HorizontalMultiLevelHierarchy#4"/>
    <dgm:cxn modelId="{18E39888-C95C-4C2B-809C-78B9F86020D8}" type="presParOf" srcId="{0D4AD726-1E7B-480A-906F-FE93C4EF6BB5}" destId="{57202449-407F-4347-9B5C-CF9BA0C9AF68}" srcOrd="1" destOrd="0" presId="urn:microsoft.com/office/officeart/2008/layout/HorizontalMultiLevelHierarchy#4"/>
    <dgm:cxn modelId="{3E9739E4-402F-48C3-BFF6-7BCBADFB4C90}" type="presParOf" srcId="{57202449-407F-4347-9B5C-CF9BA0C9AF68}" destId="{462EA71E-9829-4611-8680-840038E548E1}" srcOrd="0" destOrd="0" presId="urn:microsoft.com/office/officeart/2008/layout/HorizontalMultiLevelHierarchy#4"/>
    <dgm:cxn modelId="{157E5BC7-DF2B-4838-B05F-32A011B5D7A8}" type="presParOf" srcId="{57202449-407F-4347-9B5C-CF9BA0C9AF68}" destId="{2B7F8289-919C-40CC-9D30-2C1B223DD461}" srcOrd="1" destOrd="0" presId="urn:microsoft.com/office/officeart/2008/layout/HorizontalMultiLevelHierarchy#4"/>
    <dgm:cxn modelId="{21817985-0333-4D1B-A4D5-4485C0F21739}" type="presParOf" srcId="{2B7F8289-919C-40CC-9D30-2C1B223DD461}" destId="{80146EE8-4B4E-41A3-9311-8AA264C7548A}" srcOrd="0" destOrd="0" presId="urn:microsoft.com/office/officeart/2008/layout/HorizontalMultiLevelHierarchy#4"/>
    <dgm:cxn modelId="{2259E72A-A058-474F-8E36-8C6C3956BE67}" type="presParOf" srcId="{80146EE8-4B4E-41A3-9311-8AA264C7548A}" destId="{A4681DF0-59E4-437C-8E75-82001BB94E42}" srcOrd="0" destOrd="0" presId="urn:microsoft.com/office/officeart/2008/layout/HorizontalMultiLevelHierarchy#4"/>
    <dgm:cxn modelId="{661678DB-2484-4002-9C57-65CE80FBD951}" type="presParOf" srcId="{2B7F8289-919C-40CC-9D30-2C1B223DD461}" destId="{6B469CD5-9ED4-4EB5-948A-08BD51F376DF}" srcOrd="1" destOrd="0" presId="urn:microsoft.com/office/officeart/2008/layout/HorizontalMultiLevelHierarchy#4"/>
    <dgm:cxn modelId="{D21613F1-4188-4556-9935-7524853D3C59}" type="presParOf" srcId="{6B469CD5-9ED4-4EB5-948A-08BD51F376DF}" destId="{75A7991E-01E7-4AA4-8FCA-B7926540C9E3}" srcOrd="0" destOrd="0" presId="urn:microsoft.com/office/officeart/2008/layout/HorizontalMultiLevelHierarchy#4"/>
    <dgm:cxn modelId="{A1C38E7B-1FCC-4FBE-8E2B-B3BBA0D0E506}" type="presParOf" srcId="{6B469CD5-9ED4-4EB5-948A-08BD51F376DF}" destId="{F1B7F81F-7034-4DBC-AF1B-6CCA8BAD0B0B}" srcOrd="1" destOrd="0" presId="urn:microsoft.com/office/officeart/2008/layout/HorizontalMultiLevelHierarchy#4"/>
    <dgm:cxn modelId="{6F486F20-5BF4-4CDC-8839-F9CFC9220A2D}" type="presParOf" srcId="{2B7F8289-919C-40CC-9D30-2C1B223DD461}" destId="{4DD41CA5-15BB-484A-9636-15A9A9011CEE}" srcOrd="2" destOrd="0" presId="urn:microsoft.com/office/officeart/2008/layout/HorizontalMultiLevelHierarchy#4"/>
    <dgm:cxn modelId="{9A4C51A6-4634-4EDC-AEE9-A698C76334FA}" type="presParOf" srcId="{4DD41CA5-15BB-484A-9636-15A9A9011CEE}" destId="{5F723034-3DF2-4B03-9E2C-2B5BF164F744}" srcOrd="0" destOrd="0" presId="urn:microsoft.com/office/officeart/2008/layout/HorizontalMultiLevelHierarchy#4"/>
    <dgm:cxn modelId="{8969AA17-4D66-42F3-88BD-5732C55B709E}" type="presParOf" srcId="{2B7F8289-919C-40CC-9D30-2C1B223DD461}" destId="{90704A3F-4C25-4284-9765-9803D1C51E62}" srcOrd="3" destOrd="0" presId="urn:microsoft.com/office/officeart/2008/layout/HorizontalMultiLevelHierarchy#4"/>
    <dgm:cxn modelId="{D59EC8B7-3BC3-4BB9-B9A2-C125B6F4251B}" type="presParOf" srcId="{90704A3F-4C25-4284-9765-9803D1C51E62}" destId="{F4A60E0E-75E4-477B-87AE-445B396E9C31}" srcOrd="0" destOrd="0" presId="urn:microsoft.com/office/officeart/2008/layout/HorizontalMultiLevelHierarchy#4"/>
    <dgm:cxn modelId="{6F57C9CE-8FD2-4A7F-8724-D9DED470CF57}" type="presParOf" srcId="{90704A3F-4C25-4284-9765-9803D1C51E62}" destId="{17A54222-E42C-4A54-A268-CAB81E7195EC}" srcOrd="1" destOrd="0" presId="urn:microsoft.com/office/officeart/2008/layout/HorizontalMultiLevelHierarchy#4"/>
    <dgm:cxn modelId="{B339B472-2E5D-4AF8-B1FC-CFFE3FFC84D8}" type="presParOf" srcId="{2B7F8289-919C-40CC-9D30-2C1B223DD461}" destId="{913CC759-BC54-4D9E-B181-F1C026BEDD6F}" srcOrd="4" destOrd="0" presId="urn:microsoft.com/office/officeart/2008/layout/HorizontalMultiLevelHierarchy#4"/>
    <dgm:cxn modelId="{B7ED60B5-DB8E-4129-B31B-8A80378B23DD}" type="presParOf" srcId="{913CC759-BC54-4D9E-B181-F1C026BEDD6F}" destId="{7284CD92-3A11-440B-9147-60AE52CAE823}" srcOrd="0" destOrd="0" presId="urn:microsoft.com/office/officeart/2008/layout/HorizontalMultiLevelHierarchy#4"/>
    <dgm:cxn modelId="{FAD985AF-A505-42E9-954D-48DD03D17328}" type="presParOf" srcId="{2B7F8289-919C-40CC-9D30-2C1B223DD461}" destId="{1B77F999-E043-45B7-A85F-4A2B8EC986F6}" srcOrd="5" destOrd="0" presId="urn:microsoft.com/office/officeart/2008/layout/HorizontalMultiLevelHierarchy#4"/>
    <dgm:cxn modelId="{5EBCCE88-8547-4873-BD09-E349D4FD6313}" type="presParOf" srcId="{1B77F999-E043-45B7-A85F-4A2B8EC986F6}" destId="{FAE27950-037E-45AE-B16E-2C0513174484}" srcOrd="0" destOrd="0" presId="urn:microsoft.com/office/officeart/2008/layout/HorizontalMultiLevelHierarchy#4"/>
    <dgm:cxn modelId="{B1174514-A7C6-49F6-9C16-095F0A2BE145}" type="presParOf" srcId="{1B77F999-E043-45B7-A85F-4A2B8EC986F6}" destId="{DA05D841-10CB-445E-AFE8-A9A73A36DFD2}" srcOrd="1" destOrd="0" presId="urn:microsoft.com/office/officeart/2008/layout/HorizontalMultiLevelHierarchy#4"/>
    <dgm:cxn modelId="{7377424E-9BC1-43EC-9497-7D9269DDC57A}" type="presParOf" srcId="{2B7F8289-919C-40CC-9D30-2C1B223DD461}" destId="{D71871D1-1493-4E83-A5FA-B9193271EB3C}" srcOrd="6" destOrd="0" presId="urn:microsoft.com/office/officeart/2008/layout/HorizontalMultiLevelHierarchy#4"/>
    <dgm:cxn modelId="{810E6940-7E58-47C8-8E05-554B711D4A85}" type="presParOf" srcId="{D71871D1-1493-4E83-A5FA-B9193271EB3C}" destId="{F671ED78-C181-432F-98CE-9A8261ADF22A}" srcOrd="0" destOrd="0" presId="urn:microsoft.com/office/officeart/2008/layout/HorizontalMultiLevelHierarchy#4"/>
    <dgm:cxn modelId="{C84551D4-0C6C-4912-BD05-8C7E745C40D2}" type="presParOf" srcId="{2B7F8289-919C-40CC-9D30-2C1B223DD461}" destId="{926EEFA2-2527-4424-960F-09A36E362AE5}" srcOrd="7" destOrd="0" presId="urn:microsoft.com/office/officeart/2008/layout/HorizontalMultiLevelHierarchy#4"/>
    <dgm:cxn modelId="{A02A852D-E2DC-4BC2-A7FA-A1BCA89FF225}" type="presParOf" srcId="{926EEFA2-2527-4424-960F-09A36E362AE5}" destId="{638CC02B-5507-4532-B126-887B94CC26FB}" srcOrd="0" destOrd="0" presId="urn:microsoft.com/office/officeart/2008/layout/HorizontalMultiLevelHierarchy#4"/>
    <dgm:cxn modelId="{84BB954F-99DF-49A0-B2B1-2296F0134EE3}" type="presParOf" srcId="{926EEFA2-2527-4424-960F-09A36E362AE5}" destId="{2E0D5874-A0FF-40FA-A7BA-E999BE972A55}" srcOrd="1" destOrd="0" presId="urn:microsoft.com/office/officeart/2008/layout/HorizontalMultiLevelHierarchy#4"/>
    <dgm:cxn modelId="{9D975660-784B-4BDE-8B8A-7C7BA6141D10}" type="presParOf" srcId="{0D4AD726-1E7B-480A-906F-FE93C4EF6BB5}" destId="{C234D73E-76FE-4B6E-ABAE-ED929A08FD1A}" srcOrd="2" destOrd="0" presId="urn:microsoft.com/office/officeart/2008/layout/HorizontalMultiLevelHierarchy#4"/>
    <dgm:cxn modelId="{B4FA6D75-9FFA-4B0E-981D-94B42821A84A}" type="presParOf" srcId="{C234D73E-76FE-4B6E-ABAE-ED929A08FD1A}" destId="{6675632D-94E4-4F54-8E02-03B173127D51}" srcOrd="0" destOrd="0" presId="urn:microsoft.com/office/officeart/2008/layout/HorizontalMultiLevelHierarchy#4"/>
    <dgm:cxn modelId="{5F5F1F5B-83E5-4B92-9780-0B29012AC741}" type="presParOf" srcId="{0D4AD726-1E7B-480A-906F-FE93C4EF6BB5}" destId="{3740D078-B12E-4550-AD17-66EC409FEA25}" srcOrd="3" destOrd="0" presId="urn:microsoft.com/office/officeart/2008/layout/HorizontalMultiLevelHierarchy#4"/>
    <dgm:cxn modelId="{2FE9DDD2-B483-491F-9540-FC8C77AF2A3F}" type="presParOf" srcId="{3740D078-B12E-4550-AD17-66EC409FEA25}" destId="{0A7B28F6-DBAA-427F-949C-B1F7578BF12C}" srcOrd="0" destOrd="0" presId="urn:microsoft.com/office/officeart/2008/layout/HorizontalMultiLevelHierarchy#4"/>
    <dgm:cxn modelId="{8E0EC7FA-9E29-4AA0-97E4-B1D4D322D966}" type="presParOf" srcId="{3740D078-B12E-4550-AD17-66EC409FEA25}" destId="{7006AC9D-5288-43B1-9F8D-6BC14976C064}" srcOrd="1" destOrd="0" presId="urn:microsoft.com/office/officeart/2008/layout/HorizontalMultiLevelHierarchy#4"/>
    <dgm:cxn modelId="{C7CC0E2A-13D8-471F-AD62-BE54DB48353F}" type="presParOf" srcId="{7006AC9D-5288-43B1-9F8D-6BC14976C064}" destId="{399C4C92-0002-44E9-A355-81989614CA34}" srcOrd="0" destOrd="0" presId="urn:microsoft.com/office/officeart/2008/layout/HorizontalMultiLevelHierarchy#4"/>
    <dgm:cxn modelId="{284A69A5-294D-4B79-B482-FBDD60A63DA1}" type="presParOf" srcId="{399C4C92-0002-44E9-A355-81989614CA34}" destId="{B77D5AD3-7283-4C12-91F9-D6F5DC9FC952}" srcOrd="0" destOrd="0" presId="urn:microsoft.com/office/officeart/2008/layout/HorizontalMultiLevelHierarchy#4"/>
    <dgm:cxn modelId="{02E9B8B8-25C8-41D2-97B9-23CACB636160}" type="presParOf" srcId="{7006AC9D-5288-43B1-9F8D-6BC14976C064}" destId="{7F1D041F-F622-48AF-B045-F94D18B8F7BD}" srcOrd="1" destOrd="0" presId="urn:microsoft.com/office/officeart/2008/layout/HorizontalMultiLevelHierarchy#4"/>
    <dgm:cxn modelId="{4A9A2BD7-18F9-4544-BC0E-BFED7D954247}" type="presParOf" srcId="{7F1D041F-F622-48AF-B045-F94D18B8F7BD}" destId="{30FDB264-4668-4E4F-9349-216526CCFCAB}" srcOrd="0" destOrd="0" presId="urn:microsoft.com/office/officeart/2008/layout/HorizontalMultiLevelHierarchy#4"/>
    <dgm:cxn modelId="{10A98E55-AE09-4425-934C-3825FBB93F6A}" type="presParOf" srcId="{7F1D041F-F622-48AF-B045-F94D18B8F7BD}" destId="{3B280483-CAF7-40EF-B3DF-63AC93FFDFF9}" srcOrd="1" destOrd="0" presId="urn:microsoft.com/office/officeart/2008/layout/HorizontalMultiLevelHierarchy#4"/>
    <dgm:cxn modelId="{032DBE44-99AB-4185-BD4F-C57A230BAF5C}" type="presParOf" srcId="{7006AC9D-5288-43B1-9F8D-6BC14976C064}" destId="{774AF4BE-3D79-47F4-994B-E7C37512B574}" srcOrd="2" destOrd="0" presId="urn:microsoft.com/office/officeart/2008/layout/HorizontalMultiLevelHierarchy#4"/>
    <dgm:cxn modelId="{EDBF110A-7C0A-4A5A-83F3-1C09076865A7}" type="presParOf" srcId="{774AF4BE-3D79-47F4-994B-E7C37512B574}" destId="{9BB057FF-02E6-45F2-8CF1-BE77D55B40B0}" srcOrd="0" destOrd="0" presId="urn:microsoft.com/office/officeart/2008/layout/HorizontalMultiLevelHierarchy#4"/>
    <dgm:cxn modelId="{FAFC0697-5231-4659-A038-3C865889C45D}" type="presParOf" srcId="{7006AC9D-5288-43B1-9F8D-6BC14976C064}" destId="{0738B670-CFB7-4393-A0A6-2D32F750E34F}" srcOrd="3" destOrd="0" presId="urn:microsoft.com/office/officeart/2008/layout/HorizontalMultiLevelHierarchy#4"/>
    <dgm:cxn modelId="{54656321-5753-4924-B13B-6BF76CECD818}" type="presParOf" srcId="{0738B670-CFB7-4393-A0A6-2D32F750E34F}" destId="{964CC58A-4C0F-4566-A28E-B8F183D83585}" srcOrd="0" destOrd="0" presId="urn:microsoft.com/office/officeart/2008/layout/HorizontalMultiLevelHierarchy#4"/>
    <dgm:cxn modelId="{852C3991-DE9B-4020-9A2B-7EB5A466794A}" type="presParOf" srcId="{0738B670-CFB7-4393-A0A6-2D32F750E34F}" destId="{90E04EBB-30E4-445D-B60E-021EFBD045E7}" srcOrd="1" destOrd="0" presId="urn:microsoft.com/office/officeart/2008/layout/HorizontalMultiLevelHierarchy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4AF4BE-3D79-47F4-994B-E7C37512B574}">
      <dsp:nvSpPr>
        <dsp:cNvPr id="0" name=""/>
        <dsp:cNvSpPr/>
      </dsp:nvSpPr>
      <dsp:spPr>
        <a:xfrm>
          <a:off x="2951524" y="2580876"/>
          <a:ext cx="276334" cy="263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167" y="0"/>
              </a:lnTo>
              <a:lnTo>
                <a:pt x="138167" y="263275"/>
              </a:lnTo>
              <a:lnTo>
                <a:pt x="276334" y="263275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080149" y="2702972"/>
        <a:ext cx="19083" cy="19083"/>
      </dsp:txXfrm>
    </dsp:sp>
    <dsp:sp modelId="{399C4C92-0002-44E9-A355-81989614CA34}">
      <dsp:nvSpPr>
        <dsp:cNvPr id="0" name=""/>
        <dsp:cNvSpPr/>
      </dsp:nvSpPr>
      <dsp:spPr>
        <a:xfrm>
          <a:off x="2951524" y="2317600"/>
          <a:ext cx="276334" cy="263275"/>
        </a:xfrm>
        <a:custGeom>
          <a:avLst/>
          <a:gdLst/>
          <a:ahLst/>
          <a:cxnLst/>
          <a:rect l="0" t="0" r="0" b="0"/>
          <a:pathLst>
            <a:path>
              <a:moveTo>
                <a:pt x="0" y="263275"/>
              </a:moveTo>
              <a:lnTo>
                <a:pt x="138167" y="263275"/>
              </a:lnTo>
              <a:lnTo>
                <a:pt x="138167" y="0"/>
              </a:lnTo>
              <a:lnTo>
                <a:pt x="276334" y="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080149" y="2439696"/>
        <a:ext cx="19083" cy="19083"/>
      </dsp:txXfrm>
    </dsp:sp>
    <dsp:sp modelId="{C234D73E-76FE-4B6E-ABAE-ED929A08FD1A}">
      <dsp:nvSpPr>
        <dsp:cNvPr id="0" name=""/>
        <dsp:cNvSpPr/>
      </dsp:nvSpPr>
      <dsp:spPr>
        <a:xfrm>
          <a:off x="832094" y="1791048"/>
          <a:ext cx="276334" cy="789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167" y="0"/>
              </a:lnTo>
              <a:lnTo>
                <a:pt x="138167" y="789827"/>
              </a:lnTo>
              <a:lnTo>
                <a:pt x="276334" y="78982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949342" y="2165043"/>
        <a:ext cx="41838" cy="41838"/>
      </dsp:txXfrm>
    </dsp:sp>
    <dsp:sp modelId="{D71871D1-1493-4E83-A5FA-B9193271EB3C}">
      <dsp:nvSpPr>
        <dsp:cNvPr id="0" name=""/>
        <dsp:cNvSpPr/>
      </dsp:nvSpPr>
      <dsp:spPr>
        <a:xfrm>
          <a:off x="2807153" y="1001220"/>
          <a:ext cx="276334" cy="789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167" y="0"/>
              </a:lnTo>
              <a:lnTo>
                <a:pt x="138167" y="789827"/>
              </a:lnTo>
              <a:lnTo>
                <a:pt x="276334" y="789827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924401" y="1375215"/>
        <a:ext cx="41838" cy="41838"/>
      </dsp:txXfrm>
    </dsp:sp>
    <dsp:sp modelId="{913CC759-BC54-4D9E-B181-F1C026BEDD6F}">
      <dsp:nvSpPr>
        <dsp:cNvPr id="0" name=""/>
        <dsp:cNvSpPr/>
      </dsp:nvSpPr>
      <dsp:spPr>
        <a:xfrm>
          <a:off x="2807153" y="1001220"/>
          <a:ext cx="276334" cy="263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8167" y="0"/>
              </a:lnTo>
              <a:lnTo>
                <a:pt x="138167" y="263275"/>
              </a:lnTo>
              <a:lnTo>
                <a:pt x="276334" y="263275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935779" y="1123316"/>
        <a:ext cx="19083" cy="19083"/>
      </dsp:txXfrm>
    </dsp:sp>
    <dsp:sp modelId="{4DD41CA5-15BB-484A-9636-15A9A9011CEE}">
      <dsp:nvSpPr>
        <dsp:cNvPr id="0" name=""/>
        <dsp:cNvSpPr/>
      </dsp:nvSpPr>
      <dsp:spPr>
        <a:xfrm>
          <a:off x="2807153" y="737944"/>
          <a:ext cx="276334" cy="263275"/>
        </a:xfrm>
        <a:custGeom>
          <a:avLst/>
          <a:gdLst/>
          <a:ahLst/>
          <a:cxnLst/>
          <a:rect l="0" t="0" r="0" b="0"/>
          <a:pathLst>
            <a:path>
              <a:moveTo>
                <a:pt x="0" y="263275"/>
              </a:moveTo>
              <a:lnTo>
                <a:pt x="138167" y="263275"/>
              </a:lnTo>
              <a:lnTo>
                <a:pt x="138167" y="0"/>
              </a:lnTo>
              <a:lnTo>
                <a:pt x="276334" y="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935779" y="860040"/>
        <a:ext cx="19083" cy="19083"/>
      </dsp:txXfrm>
    </dsp:sp>
    <dsp:sp modelId="{80146EE8-4B4E-41A3-9311-8AA264C7548A}">
      <dsp:nvSpPr>
        <dsp:cNvPr id="0" name=""/>
        <dsp:cNvSpPr/>
      </dsp:nvSpPr>
      <dsp:spPr>
        <a:xfrm>
          <a:off x="2807153" y="211392"/>
          <a:ext cx="276334" cy="789827"/>
        </a:xfrm>
        <a:custGeom>
          <a:avLst/>
          <a:gdLst/>
          <a:ahLst/>
          <a:cxnLst/>
          <a:rect l="0" t="0" r="0" b="0"/>
          <a:pathLst>
            <a:path>
              <a:moveTo>
                <a:pt x="0" y="789827"/>
              </a:moveTo>
              <a:lnTo>
                <a:pt x="138167" y="789827"/>
              </a:lnTo>
              <a:lnTo>
                <a:pt x="138167" y="0"/>
              </a:lnTo>
              <a:lnTo>
                <a:pt x="276334" y="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924401" y="585387"/>
        <a:ext cx="41838" cy="41838"/>
      </dsp:txXfrm>
    </dsp:sp>
    <dsp:sp modelId="{5D7BDBFE-003E-4B99-81C3-081D0D4498EA}">
      <dsp:nvSpPr>
        <dsp:cNvPr id="0" name=""/>
        <dsp:cNvSpPr/>
      </dsp:nvSpPr>
      <dsp:spPr>
        <a:xfrm>
          <a:off x="832094" y="1001220"/>
          <a:ext cx="276334" cy="789827"/>
        </a:xfrm>
        <a:custGeom>
          <a:avLst/>
          <a:gdLst/>
          <a:ahLst/>
          <a:cxnLst/>
          <a:rect l="0" t="0" r="0" b="0"/>
          <a:pathLst>
            <a:path>
              <a:moveTo>
                <a:pt x="0" y="789827"/>
              </a:moveTo>
              <a:lnTo>
                <a:pt x="138167" y="789827"/>
              </a:lnTo>
              <a:lnTo>
                <a:pt x="138167" y="0"/>
              </a:lnTo>
              <a:lnTo>
                <a:pt x="276334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949342" y="1375215"/>
        <a:ext cx="41838" cy="41838"/>
      </dsp:txXfrm>
    </dsp:sp>
    <dsp:sp modelId="{6FEFAD1E-6B89-4BCB-ACBF-A723D77911F0}">
      <dsp:nvSpPr>
        <dsp:cNvPr id="0" name=""/>
        <dsp:cNvSpPr/>
      </dsp:nvSpPr>
      <dsp:spPr>
        <a:xfrm rot="16200000">
          <a:off x="-487056" y="1580427"/>
          <a:ext cx="2217060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>
              <a:latin typeface="微软雅黑" panose="020B0503020204020204" charset="-122"/>
              <a:ea typeface="微软雅黑" panose="020B0503020204020204" charset="-122"/>
            </a:rPr>
            <a:t>欧姆定律的应用</a:t>
          </a:r>
          <a:endParaRPr lang="zh-CN" altLang="en-US" sz="18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-487056" y="1580427"/>
        <a:ext cx="2217060" cy="421241"/>
      </dsp:txXfrm>
    </dsp:sp>
    <dsp:sp modelId="{462EA71E-9829-4611-8680-840038E548E1}">
      <dsp:nvSpPr>
        <dsp:cNvPr id="0" name=""/>
        <dsp:cNvSpPr/>
      </dsp:nvSpPr>
      <dsp:spPr>
        <a:xfrm>
          <a:off x="1108429" y="790599"/>
          <a:ext cx="1698724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伏安法测电阻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1108429" y="790599"/>
        <a:ext cx="1698724" cy="421241"/>
      </dsp:txXfrm>
    </dsp:sp>
    <dsp:sp modelId="{75A7991E-01E7-4AA4-8FCA-B7926540C9E3}">
      <dsp:nvSpPr>
        <dsp:cNvPr id="0" name=""/>
        <dsp:cNvSpPr/>
      </dsp:nvSpPr>
      <dsp:spPr>
        <a:xfrm>
          <a:off x="3083488" y="772"/>
          <a:ext cx="2569523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实验原理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083488" y="772"/>
        <a:ext cx="2569523" cy="421241"/>
      </dsp:txXfrm>
    </dsp:sp>
    <dsp:sp modelId="{F4A60E0E-75E4-477B-87AE-445B396E9C31}">
      <dsp:nvSpPr>
        <dsp:cNvPr id="0" name=""/>
        <dsp:cNvSpPr/>
      </dsp:nvSpPr>
      <dsp:spPr>
        <a:xfrm>
          <a:off x="3083488" y="527323"/>
          <a:ext cx="1992025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实验器材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083488" y="527323"/>
        <a:ext cx="1992025" cy="421241"/>
      </dsp:txXfrm>
    </dsp:sp>
    <dsp:sp modelId="{FAE27950-037E-45AE-B16E-2C0513174484}">
      <dsp:nvSpPr>
        <dsp:cNvPr id="0" name=""/>
        <dsp:cNvSpPr/>
      </dsp:nvSpPr>
      <dsp:spPr>
        <a:xfrm>
          <a:off x="3083488" y="1053875"/>
          <a:ext cx="1992025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实验电路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083488" y="1053875"/>
        <a:ext cx="1992025" cy="421241"/>
      </dsp:txXfrm>
    </dsp:sp>
    <dsp:sp modelId="{638CC02B-5507-4532-B126-887B94CC26FB}">
      <dsp:nvSpPr>
        <dsp:cNvPr id="0" name=""/>
        <dsp:cNvSpPr/>
      </dsp:nvSpPr>
      <dsp:spPr>
        <a:xfrm>
          <a:off x="3083488" y="1580427"/>
          <a:ext cx="2280767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实验步骤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083488" y="1580427"/>
        <a:ext cx="2280767" cy="421241"/>
      </dsp:txXfrm>
    </dsp:sp>
    <dsp:sp modelId="{0A7B28F6-DBAA-427F-949C-B1F7578BF12C}">
      <dsp:nvSpPr>
        <dsp:cNvPr id="0" name=""/>
        <dsp:cNvSpPr/>
      </dsp:nvSpPr>
      <dsp:spPr>
        <a:xfrm>
          <a:off x="1108429" y="2370255"/>
          <a:ext cx="1843095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短路的危害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1108429" y="2370255"/>
        <a:ext cx="1843095" cy="421241"/>
      </dsp:txXfrm>
    </dsp:sp>
    <dsp:sp modelId="{30FDB264-4668-4E4F-9349-216526CCFCAB}">
      <dsp:nvSpPr>
        <dsp:cNvPr id="0" name=""/>
        <dsp:cNvSpPr/>
      </dsp:nvSpPr>
      <dsp:spPr>
        <a:xfrm>
          <a:off x="3227859" y="2106979"/>
          <a:ext cx="2425138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电源短路，烧坏电源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227859" y="2106979"/>
        <a:ext cx="2425138" cy="421241"/>
      </dsp:txXfrm>
    </dsp:sp>
    <dsp:sp modelId="{964CC58A-4C0F-4566-A28E-B8F183D83585}">
      <dsp:nvSpPr>
        <dsp:cNvPr id="0" name=""/>
        <dsp:cNvSpPr/>
      </dsp:nvSpPr>
      <dsp:spPr>
        <a:xfrm>
          <a:off x="3227859" y="2633531"/>
          <a:ext cx="2914015" cy="421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用电器短路，用电器不工作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227859" y="2633531"/>
        <a:ext cx="2914015" cy="421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4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http://img.jyeoo.net/quiz/images/201108/15/0754d65f.pn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872618" y="987574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74807"/>
            <a:ext cx="3651870" cy="36518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1006" y="2283718"/>
            <a:ext cx="4968552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lvl="0"/>
            <a:r>
              <a:rPr lang="en-US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14.3 </a:t>
            </a:r>
            <a:r>
              <a:rPr lang="zh-CN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欧</a:t>
            </a:r>
            <a:r>
              <a:rPr lang="zh-CN" altLang="zh-CN" sz="60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姆定</a:t>
            </a:r>
            <a:r>
              <a:rPr lang="zh-CN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律</a:t>
            </a:r>
            <a:r>
              <a:rPr lang="zh-CN" altLang="en-US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的应用</a:t>
            </a:r>
            <a:endParaRPr lang="zh-CN" altLang="zh-CN" sz="6000" baseline="-25000" dirty="0">
              <a:solidFill>
                <a:srgbClr val="FF0000"/>
              </a:solidFill>
              <a:latin typeface="汉真广标" pitchFamily="49" charset="-122"/>
              <a:ea typeface="汉真广标" pitchFamily="49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5311" y="203066"/>
          <a:ext cx="7850505" cy="2597215"/>
        </p:xfrm>
        <a:graphic>
          <a:graphicData uri="http://schemas.openxmlformats.org/drawingml/2006/table">
            <a:tbl>
              <a:tblPr/>
              <a:tblGrid>
                <a:gridCol w="1657350"/>
                <a:gridCol w="1108075"/>
                <a:gridCol w="1421130"/>
                <a:gridCol w="1495425"/>
                <a:gridCol w="2168525"/>
              </a:tblGrid>
              <a:tr h="519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实验次数</a:t>
                      </a: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/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</a:t>
                      </a:r>
                      <a:r>
                        <a:rPr kumimoji="0" lang="zh-CN" alt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灯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/Ω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灯泡亮度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1.0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09" name="Text Box 49"/>
          <p:cNvSpPr txBox="1"/>
          <p:nvPr/>
        </p:nvSpPr>
        <p:spPr>
          <a:xfrm>
            <a:off x="539750" y="3422847"/>
            <a:ext cx="8064500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灯泡由不亮逐渐变为正常发光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灯泡灯丝的温度是否在变化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由本实验你发现了什么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410" name="Text Box 50"/>
          <p:cNvSpPr txBox="1"/>
          <p:nvPr/>
        </p:nvSpPr>
        <p:spPr>
          <a:xfrm>
            <a:off x="539751" y="2961014"/>
            <a:ext cx="792162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从实验中可以看出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灯丝的电阻是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411" name="Text Box 51"/>
          <p:cNvSpPr txBox="1"/>
          <p:nvPr/>
        </p:nvSpPr>
        <p:spPr>
          <a:xfrm>
            <a:off x="5148264" y="2930777"/>
            <a:ext cx="158432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变化的</a:t>
            </a:r>
          </a:p>
        </p:txBody>
      </p:sp>
      <p:sp>
        <p:nvSpPr>
          <p:cNvPr id="15418" name="Text Box 58"/>
          <p:cNvSpPr txBox="1"/>
          <p:nvPr/>
        </p:nvSpPr>
        <p:spPr>
          <a:xfrm>
            <a:off x="457835" y="4406987"/>
            <a:ext cx="860425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</a:rPr>
              <a:t>灯丝（金属导体）的电阻跟温度有关，温度越高，电阻越大。</a:t>
            </a:r>
          </a:p>
        </p:txBody>
      </p:sp>
    </p:spTree>
    <p:extLst>
      <p:ext uri="{BB962C8B-B14F-4D97-AF65-F5344CB8AC3E}">
        <p14:creationId xmlns:p14="http://schemas.microsoft.com/office/powerpoint/2010/main" val="4074857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0" grpId="0"/>
      <p:bldP spid="15411" grpId="0"/>
      <p:bldP spid="154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35256" y="119040"/>
            <a:ext cx="7836535" cy="831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rtl="0">
              <a:lnSpc>
                <a:spcPct val="10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en-US" sz="2400" kern="1200" cap="none" spc="0" normalizeH="0" baseline="0" noProof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kumimoji="0" lang="zh-CN" altLang="en-US" sz="2400" kern="1200" cap="none" spc="0" normalizeH="0" baseline="0" noProof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比较灯泡在较低电压下和较高电压下测得电阻值有何区别？能否将</a:t>
            </a:r>
            <a:r>
              <a:rPr kumimoji="0" lang="en-US" sz="2400" kern="1200" cap="none" spc="0" normalizeH="0" baseline="0" noProof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2400" kern="1200" cap="none" spc="0" normalizeH="0" baseline="0" noProof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次电阻的平均值作为小灯泡的电阻？为什么？</a:t>
            </a:r>
          </a:p>
        </p:txBody>
      </p:sp>
      <p:sp>
        <p:nvSpPr>
          <p:cNvPr id="16389" name="Text Box 5"/>
          <p:cNvSpPr txBox="1"/>
          <p:nvPr/>
        </p:nvSpPr>
        <p:spPr>
          <a:xfrm>
            <a:off x="247651" y="951039"/>
            <a:ext cx="7950835" cy="126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较低电压下电阻较小，较高电压下电阻较大。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不能。因为灯丝发光时温度升高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使得电阻相差较大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每次测得的数值是灯丝在不同温度下的电阻值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所以不能取平均值。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266700" y="2287203"/>
            <a:ext cx="8229600" cy="831999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如果用描点法作出定值电阻的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图像，应该是一条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线，为什么？</a:t>
            </a:r>
          </a:p>
        </p:txBody>
      </p:sp>
      <p:sp>
        <p:nvSpPr>
          <p:cNvPr id="4" name="Text Box 5"/>
          <p:cNvSpPr txBox="1"/>
          <p:nvPr/>
        </p:nvSpPr>
        <p:spPr>
          <a:xfrm>
            <a:off x="606743" y="2662780"/>
            <a:ext cx="838200" cy="46151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</a:t>
            </a:r>
          </a:p>
        </p:txBody>
      </p:sp>
      <p:sp>
        <p:nvSpPr>
          <p:cNvPr id="5" name="Text Box 6"/>
          <p:cNvSpPr txBox="1"/>
          <p:nvPr/>
        </p:nvSpPr>
        <p:spPr>
          <a:xfrm>
            <a:off x="696595" y="3124295"/>
            <a:ext cx="5970588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因为当电阻不变时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电流与电压成正比关系。</a:t>
            </a:r>
            <a:endParaRPr lang="zh-CN" altLang="en-US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266700" y="3523425"/>
            <a:ext cx="8305800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用描点法作出小灯泡的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图像，会不会是一条直线呢？为什么？</a:t>
            </a:r>
          </a:p>
        </p:txBody>
      </p:sp>
      <p:sp>
        <p:nvSpPr>
          <p:cNvPr id="7" name="Text Box 3"/>
          <p:cNvSpPr txBox="1"/>
          <p:nvPr/>
        </p:nvSpPr>
        <p:spPr>
          <a:xfrm>
            <a:off x="266383" y="4311184"/>
            <a:ext cx="8382000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不是。 因为灯丝的电阻随温度的升高而增大，电流与电压不成正比关系。</a:t>
            </a:r>
          </a:p>
        </p:txBody>
      </p:sp>
    </p:spTree>
    <p:extLst>
      <p:ext uri="{BB962C8B-B14F-4D97-AF65-F5344CB8AC3E}">
        <p14:creationId xmlns:p14="http://schemas.microsoft.com/office/powerpoint/2010/main" val="27918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2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5532" y="312393"/>
            <a:ext cx="404213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三、</a:t>
            </a:r>
            <a:r>
              <a:rPr lang="zh-CN" altLang="en-US" smtClean="0">
                <a:sym typeface="宋体" panose="02010600030101010101" pitchFamily="2" charset="-122"/>
              </a:rPr>
              <a:t>研究短路有什么危害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16230" y="946583"/>
            <a:ext cx="2284730" cy="480273"/>
            <a:chOff x="416910" y="22198"/>
            <a:chExt cx="786531" cy="1587171"/>
          </a:xfrm>
        </p:grpSpPr>
        <p:sp>
          <p:nvSpPr>
            <p:cNvPr id="5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观察与思考</a:t>
              </a:r>
            </a:p>
          </p:txBody>
        </p:sp>
      </p:grpSp>
      <p:sp>
        <p:nvSpPr>
          <p:cNvPr id="18436" name="Text Box 4"/>
          <p:cNvSpPr txBox="1"/>
          <p:nvPr/>
        </p:nvSpPr>
        <p:spPr>
          <a:xfrm>
            <a:off x="842011" y="1048434"/>
            <a:ext cx="746061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家庭电路中短路有什么危害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请同学们完成教材85页活动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小题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439739" y="2897675"/>
            <a:ext cx="8569325" cy="11095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电流表并联在电器两端并发生短路时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会造成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什么危害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请同学们完成教材85页活动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小题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548959" y="1880433"/>
            <a:ext cx="8351837" cy="101724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家庭电路中短路，导线将产生大量的热</a:t>
            </a:r>
            <a:r>
              <a:rPr lang="en-US" altLang="zh-CN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引起火灾或烧坏供</a:t>
            </a:r>
            <a:endParaRPr lang="en-US" altLang="zh-CN" sz="2400">
              <a:solidFill>
                <a:srgbClr val="D8110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电设备。</a:t>
            </a:r>
            <a:endParaRPr lang="en-US" altLang="zh-CN" sz="2400">
              <a:solidFill>
                <a:srgbClr val="D8110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546736" y="4006901"/>
            <a:ext cx="8569325" cy="101724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电流表并接在用电器两端造成的短路，会造成电流表损坏</a:t>
            </a:r>
            <a:r>
              <a:rPr lang="en-US" altLang="zh-CN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甚至会损坏电源；电线发热温度升高</a:t>
            </a:r>
            <a:r>
              <a:rPr lang="en-US" altLang="zh-CN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solidFill>
                  <a:srgbClr val="D811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严重时会发生火灾。</a:t>
            </a:r>
            <a:endParaRPr lang="en-US" altLang="zh-CN" sz="2400">
              <a:solidFill>
                <a:srgbClr val="D8110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62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堂重点：设计实验，运用欧姆定律解决电路中的计算问题。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516" y="4699810"/>
            <a:ext cx="6607175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堂难点：运用欧姆定律分析、解决实际问题。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1295636" y="1043978"/>
          <a:ext cx="6552728" cy="3055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498492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6839585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欧姆定律在电路中的应用</a:t>
            </a: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7070" y="1633443"/>
            <a:ext cx="7708900" cy="1572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如图所示电路图，电源电压6V保持不变，灯L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的电阻是10Ω，闭合开关S，电流表A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的示数是0.3A，不考虑温度对灯丝电阻的影响，求：（1）灯L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的阻值。（2）电流表A的示数。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lum bright="-30000" contrast="54000"/>
          </a:blip>
          <a:stretch>
            <a:fillRect/>
          </a:stretch>
        </p:blipFill>
        <p:spPr>
          <a:xfrm>
            <a:off x="6558915" y="3205776"/>
            <a:ext cx="1969770" cy="15990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757555" y="3774234"/>
            <a:ext cx="5080000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【答案】（1）20Ω；（2）0.9A。</a:t>
            </a:r>
            <a:endParaRPr lang="zh-CN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73167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96" y="1898258"/>
            <a:ext cx="828484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教室里有多盏日光灯．使用时开的灯越多，则电路中（　　）</a:t>
            </a: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A．总电流越小   B．总电阻越小   
</a:t>
            </a: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C．总电阻越大    D．总电压越大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0991" y="2079680"/>
            <a:ext cx="38036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9539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4"/>
            <a:ext cx="4839638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欧姆定律的综合应用</a:t>
            </a:r>
          </a:p>
        </p:txBody>
      </p:sp>
      <p:sp>
        <p:nvSpPr>
          <p:cNvPr id="5" name="矩形 4"/>
          <p:cNvSpPr/>
          <p:nvPr/>
        </p:nvSpPr>
        <p:spPr>
          <a:xfrm>
            <a:off x="412990" y="83255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48005" y="1357171"/>
            <a:ext cx="8047990" cy="1572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在如图所示的电路中，电阻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的阻值为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。闭合开关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，电流表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的示数为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0.3A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，电流表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的示数为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。求：（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）通过电阻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的电流；（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）电源电压；（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）电阻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的阻值。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3089" name="图片 1073743088" descr="菁优网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372736" y="2723891"/>
            <a:ext cx="2807335" cy="2338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19150" y="3356007"/>
            <a:ext cx="387985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【答案】（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0.2A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3V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1.5Ω</a:t>
            </a:r>
          </a:p>
        </p:txBody>
      </p:sp>
    </p:spTree>
    <p:extLst>
      <p:ext uri="{BB962C8B-B14F-4D97-AF65-F5344CB8AC3E}">
        <p14:creationId xmlns:p14="http://schemas.microsoft.com/office/powerpoint/2010/main" val="14462194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146" y="921120"/>
            <a:ext cx="809307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如图所示，电源电压保持不变，电阻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=30Ω，R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=15Ω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。当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都闭合时，电流表示数为1A，当开关S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都断开时，电流表示数为0.2A；求电源电压U和R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阻值。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493386" y="2923138"/>
            <a:ext cx="2807335" cy="20764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91871" y="3173311"/>
            <a:ext cx="360616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【答案】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10V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20Ω</a:t>
            </a:r>
          </a:p>
        </p:txBody>
      </p:sp>
    </p:spTree>
    <p:extLst>
      <p:ext uri="{BB962C8B-B14F-4D97-AF65-F5344CB8AC3E}">
        <p14:creationId xmlns:p14="http://schemas.microsoft.com/office/powerpoint/2010/main" val="140690467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48486" y="868921"/>
            <a:ext cx="687387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前面我们学习了电阻、电流和电压的概念和它们之间的关系。</a:t>
            </a:r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" y="1699011"/>
            <a:ext cx="8323580" cy="344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0148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05001" y="916027"/>
            <a:ext cx="65843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串并联电路中电流和电压的关系是什么？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串并联电路中的电流和电压的关系我们已经知道了，那么串并联电路中的电阻存在着怎样的关系呢？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546820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296491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伏安法测电阻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25" y="132470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实验探究</a:t>
              </a:r>
            </a:p>
          </p:txBody>
        </p:sp>
      </p:grpSp>
      <p:sp>
        <p:nvSpPr>
          <p:cNvPr id="6" name="Rectangle 2"/>
          <p:cNvSpPr/>
          <p:nvPr/>
        </p:nvSpPr>
        <p:spPr>
          <a:xfrm>
            <a:off x="557214" y="2032574"/>
            <a:ext cx="1512887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实验目的</a:t>
            </a:r>
          </a:p>
        </p:txBody>
      </p:sp>
      <p:sp>
        <p:nvSpPr>
          <p:cNvPr id="11" name="Text Box 17"/>
          <p:cNvSpPr txBox="1"/>
          <p:nvPr/>
        </p:nvSpPr>
        <p:spPr>
          <a:xfrm>
            <a:off x="2346326" y="2032574"/>
            <a:ext cx="4608513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用电压表、电流表间接测电阻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555625" y="2920591"/>
            <a:ext cx="15128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实验原理</a:t>
            </a:r>
          </a:p>
        </p:txBody>
      </p:sp>
      <p:grpSp>
        <p:nvGrpSpPr>
          <p:cNvPr id="13" name="Group 19"/>
          <p:cNvGrpSpPr/>
          <p:nvPr/>
        </p:nvGrpSpPr>
        <p:grpSpPr>
          <a:xfrm>
            <a:off x="2417763" y="2726437"/>
            <a:ext cx="1079500" cy="948492"/>
            <a:chOff x="0" y="0"/>
            <a:chExt cx="680" cy="596"/>
          </a:xfrm>
        </p:grpSpPr>
        <p:sp>
          <p:nvSpPr>
            <p:cNvPr id="14" name="Rectangle 20"/>
            <p:cNvSpPr/>
            <p:nvPr/>
          </p:nvSpPr>
          <p:spPr>
            <a:xfrm>
              <a:off x="0" y="136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I </a:t>
              </a:r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</a:p>
          </p:txBody>
        </p:sp>
        <p:sp>
          <p:nvSpPr>
            <p:cNvPr id="15" name="Rectangle 21"/>
            <p:cNvSpPr/>
            <p:nvPr/>
          </p:nvSpPr>
          <p:spPr>
            <a:xfrm>
              <a:off x="385" y="0"/>
              <a:ext cx="278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</a:p>
            <a:p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16" name="Line 22"/>
            <p:cNvSpPr/>
            <p:nvPr/>
          </p:nvSpPr>
          <p:spPr>
            <a:xfrm>
              <a:off x="385" y="295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7" name="Rectangle 2"/>
          <p:cNvSpPr/>
          <p:nvPr/>
        </p:nvSpPr>
        <p:spPr>
          <a:xfrm>
            <a:off x="546100" y="3803835"/>
            <a:ext cx="15128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实验器材</a:t>
            </a:r>
          </a:p>
        </p:txBody>
      </p:sp>
      <p:sp>
        <p:nvSpPr>
          <p:cNvPr id="19" name="Rectangle 24"/>
          <p:cNvSpPr/>
          <p:nvPr/>
        </p:nvSpPr>
        <p:spPr>
          <a:xfrm>
            <a:off x="2201863" y="3593767"/>
            <a:ext cx="6408737" cy="112736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电源、电压表、电流表、滑动变阻器、开关、导线、待测电阻。</a:t>
            </a:r>
          </a:p>
        </p:txBody>
      </p:sp>
    </p:spTree>
    <p:extLst>
      <p:ext uri="{BB962C8B-B14F-4D97-AF65-F5344CB8AC3E}">
        <p14:creationId xmlns:p14="http://schemas.microsoft.com/office/powerpoint/2010/main" val="2918782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5"/>
          <p:cNvGrpSpPr>
            <a:grpSpLocks noChangeAspect="1"/>
          </p:cNvGrpSpPr>
          <p:nvPr/>
        </p:nvGrpSpPr>
        <p:grpSpPr>
          <a:xfrm>
            <a:off x="887731" y="166782"/>
            <a:ext cx="6519545" cy="1684369"/>
            <a:chOff x="0" y="0"/>
            <a:chExt cx="5277" cy="1360"/>
          </a:xfrm>
        </p:grpSpPr>
        <p:pic>
          <p:nvPicPr>
            <p:cNvPr id="8213" name="Picture 14" descr="H:\2\人教教参资源\九\图\蓄电池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90"/>
              <a:ext cx="1229" cy="1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4" name="Picture 3" descr="H:\2\人教教参资源\九\图\铡刀开关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3" y="0"/>
              <a:ext cx="862" cy="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5" name="Picture 6" descr="H:\2\人教教参资源\九\图\电流表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89" y="249"/>
              <a:ext cx="805" cy="9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6" name="Picture 7" descr="H:\2\人教教参资源\九\图\电压表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9" y="226"/>
              <a:ext cx="981" cy="9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7" name="图片 7" descr="导线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ACA7A3"/>
                </a:clrFrom>
                <a:clrTo>
                  <a:srgbClr val="ACA7A3">
                    <a:alpha val="0"/>
                  </a:srgbClr>
                </a:clrTo>
              </a:clrChange>
              <a:lum bright="29999" contrast="29999"/>
            </a:blip>
            <a:srcRect t="15977" b="12196"/>
            <a:stretch>
              <a:fillRect/>
            </a:stretch>
          </p:blipFill>
          <p:spPr>
            <a:xfrm rot="5400000">
              <a:off x="4392" y="475"/>
              <a:ext cx="703" cy="1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8" name="Picture 12" descr="H:\2\人教教参资源\九\图\电阻3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34" y="884"/>
              <a:ext cx="862" cy="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9" name="Picture 32" descr="无标题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07" y="113"/>
              <a:ext cx="1333" cy="6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0" name="Rectangle 2"/>
          <p:cNvSpPr/>
          <p:nvPr/>
        </p:nvSpPr>
        <p:spPr>
          <a:xfrm>
            <a:off x="267970" y="1782083"/>
            <a:ext cx="15128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实验设计</a:t>
            </a:r>
          </a:p>
        </p:txBody>
      </p:sp>
      <p:grpSp>
        <p:nvGrpSpPr>
          <p:cNvPr id="3" name="Group 8"/>
          <p:cNvGrpSpPr/>
          <p:nvPr/>
        </p:nvGrpSpPr>
        <p:grpSpPr>
          <a:xfrm>
            <a:off x="611505" y="2931413"/>
            <a:ext cx="2123440" cy="1862970"/>
            <a:chOff x="0" y="0"/>
            <a:chExt cx="1957" cy="1911"/>
          </a:xfrm>
        </p:grpSpPr>
        <p:sp>
          <p:nvSpPr>
            <p:cNvPr id="9222" name="Rectangle 9"/>
            <p:cNvSpPr/>
            <p:nvPr/>
          </p:nvSpPr>
          <p:spPr>
            <a:xfrm>
              <a:off x="158" y="161"/>
              <a:ext cx="1658" cy="85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23" name="Group 10"/>
            <p:cNvGrpSpPr/>
            <p:nvPr/>
          </p:nvGrpSpPr>
          <p:grpSpPr>
            <a:xfrm>
              <a:off x="710" y="0"/>
              <a:ext cx="79" cy="321"/>
              <a:chOff x="0" y="0"/>
              <a:chExt cx="85" cy="340"/>
            </a:xfrm>
          </p:grpSpPr>
          <p:sp>
            <p:nvSpPr>
              <p:cNvPr id="9224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225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6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27" name="Group 14"/>
            <p:cNvGrpSpPr/>
            <p:nvPr/>
          </p:nvGrpSpPr>
          <p:grpSpPr>
            <a:xfrm>
              <a:off x="1316" y="80"/>
              <a:ext cx="263" cy="161"/>
              <a:chOff x="0" y="0"/>
              <a:chExt cx="256" cy="142"/>
            </a:xfrm>
          </p:grpSpPr>
          <p:sp>
            <p:nvSpPr>
              <p:cNvPr id="9228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9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0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31" name="Rectangle 178"/>
            <p:cNvSpPr/>
            <p:nvPr/>
          </p:nvSpPr>
          <p:spPr>
            <a:xfrm>
              <a:off x="482" y="964"/>
              <a:ext cx="366" cy="11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32" name="Group 19"/>
            <p:cNvGrpSpPr/>
            <p:nvPr/>
          </p:nvGrpSpPr>
          <p:grpSpPr>
            <a:xfrm>
              <a:off x="1361" y="766"/>
              <a:ext cx="596" cy="312"/>
              <a:chOff x="0" y="0"/>
              <a:chExt cx="726" cy="363"/>
            </a:xfrm>
          </p:grpSpPr>
          <p:sp>
            <p:nvSpPr>
              <p:cNvPr id="9233" name="Rectangle 181"/>
              <p:cNvSpPr/>
              <p:nvPr/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4" name="Line 182"/>
              <p:cNvSpPr/>
              <p:nvPr/>
            </p:nvSpPr>
            <p:spPr>
              <a:xfrm>
                <a:off x="227" y="0"/>
                <a:ext cx="31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5" name="Line 183"/>
              <p:cNvSpPr/>
              <p:nvPr/>
            </p:nvSpPr>
            <p:spPr>
              <a:xfrm flipH="1">
                <a:off x="227" y="0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6" name="Rectangle 184"/>
              <p:cNvSpPr/>
              <p:nvPr/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37" name="Group 24"/>
            <p:cNvGrpSpPr/>
            <p:nvPr/>
          </p:nvGrpSpPr>
          <p:grpSpPr>
            <a:xfrm>
              <a:off x="0" y="312"/>
              <a:ext cx="284" cy="537"/>
              <a:chOff x="0" y="0"/>
              <a:chExt cx="284" cy="537"/>
            </a:xfrm>
          </p:grpSpPr>
          <p:sp>
            <p:nvSpPr>
              <p:cNvPr id="9238" name="Oval 197"/>
              <p:cNvSpPr/>
              <p:nvPr/>
            </p:nvSpPr>
            <p:spPr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9" name="Text Box 198"/>
              <p:cNvSpPr txBox="1"/>
              <p:nvPr/>
            </p:nvSpPr>
            <p:spPr>
              <a:xfrm>
                <a:off x="0" y="0"/>
                <a:ext cx="260" cy="5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</p:grpSp>
        <p:grpSp>
          <p:nvGrpSpPr>
            <p:cNvPr id="9240" name="Group 27"/>
            <p:cNvGrpSpPr/>
            <p:nvPr/>
          </p:nvGrpSpPr>
          <p:grpSpPr>
            <a:xfrm flipV="1">
              <a:off x="158" y="1018"/>
              <a:ext cx="974" cy="508"/>
              <a:chOff x="0" y="0"/>
              <a:chExt cx="1049" cy="538"/>
            </a:xfrm>
          </p:grpSpPr>
          <p:sp>
            <p:nvSpPr>
              <p:cNvPr id="9241" name="Line 7"/>
              <p:cNvSpPr/>
              <p:nvPr/>
            </p:nvSpPr>
            <p:spPr>
              <a:xfrm>
                <a:off x="0" y="0"/>
                <a:ext cx="1049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2" name="Line 8"/>
              <p:cNvSpPr/>
              <p:nvPr/>
            </p:nvSpPr>
            <p:spPr>
              <a:xfrm flipH="1">
                <a:off x="0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3" name="Line 9"/>
              <p:cNvSpPr/>
              <p:nvPr/>
            </p:nvSpPr>
            <p:spPr>
              <a:xfrm flipH="1">
                <a:off x="1049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4" name="Group 31"/>
            <p:cNvGrpSpPr/>
            <p:nvPr/>
          </p:nvGrpSpPr>
          <p:grpSpPr>
            <a:xfrm>
              <a:off x="510" y="1374"/>
              <a:ext cx="284" cy="537"/>
              <a:chOff x="0" y="0"/>
              <a:chExt cx="284" cy="537"/>
            </a:xfrm>
          </p:grpSpPr>
          <p:sp>
            <p:nvSpPr>
              <p:cNvPr id="9245" name="Oval 190"/>
              <p:cNvSpPr/>
              <p:nvPr/>
            </p:nvSpPr>
            <p:spPr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Text Box 191"/>
              <p:cNvSpPr txBox="1"/>
              <p:nvPr/>
            </p:nvSpPr>
            <p:spPr>
              <a:xfrm>
                <a:off x="0" y="0"/>
                <a:ext cx="260" cy="5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</a:p>
            </p:txBody>
          </p:sp>
        </p:grpSp>
        <p:sp>
          <p:nvSpPr>
            <p:cNvPr id="9247" name="Text Box 4"/>
            <p:cNvSpPr txBox="1"/>
            <p:nvPr/>
          </p:nvSpPr>
          <p:spPr>
            <a:xfrm>
              <a:off x="510" y="681"/>
              <a:ext cx="342" cy="5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9248" name="Text Box 4"/>
            <p:cNvSpPr txBox="1"/>
            <p:nvPr/>
          </p:nvSpPr>
          <p:spPr>
            <a:xfrm>
              <a:off x="1396" y="1152"/>
              <a:ext cx="505" cy="44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R'</a:t>
              </a:r>
            </a:p>
          </p:txBody>
        </p:sp>
        <p:sp>
          <p:nvSpPr>
            <p:cNvPr id="9249" name="Text Box 116"/>
            <p:cNvSpPr txBox="1"/>
            <p:nvPr/>
          </p:nvSpPr>
          <p:spPr>
            <a:xfrm>
              <a:off x="1361" y="199"/>
              <a:ext cx="226" cy="44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endParaRPr lang="en-US" altLang="zh-CN" sz="2800" baseline="-25000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9250" name="Group 37"/>
          <p:cNvGrpSpPr>
            <a:grpSpLocks noChangeAspect="1"/>
          </p:cNvGrpSpPr>
          <p:nvPr/>
        </p:nvGrpSpPr>
        <p:grpSpPr>
          <a:xfrm>
            <a:off x="5321936" y="2564748"/>
            <a:ext cx="2783205" cy="2436797"/>
            <a:chOff x="0" y="0"/>
            <a:chExt cx="3031" cy="2647"/>
          </a:xfrm>
        </p:grpSpPr>
        <p:pic>
          <p:nvPicPr>
            <p:cNvPr id="9251" name="Picture 12" descr="H:\2\人教教参资源\九\图\电阻3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98" y="1293"/>
              <a:ext cx="683" cy="28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52" name="Group 39"/>
            <p:cNvGrpSpPr>
              <a:grpSpLocks noChangeAspect="1"/>
            </p:cNvGrpSpPr>
            <p:nvPr/>
          </p:nvGrpSpPr>
          <p:grpSpPr>
            <a:xfrm>
              <a:off x="0" y="0"/>
              <a:ext cx="3031" cy="2647"/>
              <a:chOff x="0" y="0"/>
              <a:chExt cx="3031" cy="2647"/>
            </a:xfrm>
          </p:grpSpPr>
          <p:pic>
            <p:nvPicPr>
              <p:cNvPr id="9253" name="Picture 40" descr="无标题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870" y="1204"/>
                <a:ext cx="1161" cy="55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4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79" y="183"/>
                <a:ext cx="720" cy="4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5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920"/>
                <a:ext cx="670" cy="7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6" name="Picture 7" descr="H:\2\人教教参资源\九\图\电压表.JPG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05" y="1827"/>
                <a:ext cx="807" cy="8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7" name="Picture 14" descr="H:\2\人教教参资源\九\图\蓄电池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30" y="0"/>
                <a:ext cx="984" cy="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266" name="TextBox 7"/>
          <p:cNvSpPr/>
          <p:nvPr/>
        </p:nvSpPr>
        <p:spPr>
          <a:xfrm>
            <a:off x="1903413" y="1782401"/>
            <a:ext cx="1293812" cy="526764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电路图 </a:t>
            </a:r>
            <a:endParaRPr lang="zh-CN" altLang="en-US" sz="2400">
              <a:solidFill>
                <a:srgbClr val="CC0000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9267" name="TextBox 7"/>
          <p:cNvSpPr/>
          <p:nvPr/>
        </p:nvSpPr>
        <p:spPr>
          <a:xfrm>
            <a:off x="6014721" y="1897939"/>
            <a:ext cx="1495425" cy="526763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实物图 </a:t>
            </a:r>
            <a:endParaRPr lang="zh-CN" altLang="en-US" sz="24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6611621" y="2659538"/>
            <a:ext cx="573405" cy="369330"/>
          </a:xfrm>
          <a:custGeom>
            <a:avLst/>
            <a:gdLst>
              <a:gd name="connisteX0" fmla="*/ 0 w 573405"/>
              <a:gd name="connsiteY0" fmla="*/ 1843 h 293308"/>
              <a:gd name="connisteX1" fmla="*/ 73025 w 573405"/>
              <a:gd name="connsiteY1" fmla="*/ 1843 h 293308"/>
              <a:gd name="connisteX2" fmla="*/ 145415 w 573405"/>
              <a:gd name="connsiteY2" fmla="*/ 19623 h 293308"/>
              <a:gd name="connisteX3" fmla="*/ 218440 w 573405"/>
              <a:gd name="connsiteY3" fmla="*/ 56453 h 293308"/>
              <a:gd name="connisteX4" fmla="*/ 291465 w 573405"/>
              <a:gd name="connsiteY4" fmla="*/ 101538 h 293308"/>
              <a:gd name="connisteX5" fmla="*/ 363855 w 573405"/>
              <a:gd name="connsiteY5" fmla="*/ 156783 h 293308"/>
              <a:gd name="connisteX6" fmla="*/ 436880 w 573405"/>
              <a:gd name="connsiteY6" fmla="*/ 211393 h 293308"/>
              <a:gd name="connisteX7" fmla="*/ 501015 w 573405"/>
              <a:gd name="connsiteY7" fmla="*/ 256478 h 293308"/>
              <a:gd name="connisteX8" fmla="*/ 573405 w 573405"/>
              <a:gd name="connsiteY8" fmla="*/ 293308 h 29330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573405" h="293308">
                <a:moveTo>
                  <a:pt x="0" y="1843"/>
                </a:moveTo>
                <a:cubicBezTo>
                  <a:pt x="13335" y="1208"/>
                  <a:pt x="43815" y="-1967"/>
                  <a:pt x="73025" y="1843"/>
                </a:cubicBezTo>
                <a:cubicBezTo>
                  <a:pt x="102235" y="5653"/>
                  <a:pt x="116205" y="8828"/>
                  <a:pt x="145415" y="19623"/>
                </a:cubicBezTo>
                <a:cubicBezTo>
                  <a:pt x="174625" y="30418"/>
                  <a:pt x="189230" y="39943"/>
                  <a:pt x="218440" y="56453"/>
                </a:cubicBezTo>
                <a:cubicBezTo>
                  <a:pt x="247650" y="72963"/>
                  <a:pt x="262255" y="81218"/>
                  <a:pt x="291465" y="101538"/>
                </a:cubicBezTo>
                <a:cubicBezTo>
                  <a:pt x="320675" y="121858"/>
                  <a:pt x="334645" y="134558"/>
                  <a:pt x="363855" y="156783"/>
                </a:cubicBezTo>
                <a:cubicBezTo>
                  <a:pt x="393065" y="179008"/>
                  <a:pt x="409575" y="191708"/>
                  <a:pt x="436880" y="211393"/>
                </a:cubicBezTo>
                <a:cubicBezTo>
                  <a:pt x="464185" y="231078"/>
                  <a:pt x="473710" y="239968"/>
                  <a:pt x="501015" y="256478"/>
                </a:cubicBezTo>
                <a:cubicBezTo>
                  <a:pt x="528320" y="272988"/>
                  <a:pt x="560070" y="286958"/>
                  <a:pt x="573405" y="29330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7576821" y="3226087"/>
            <a:ext cx="564515" cy="369330"/>
          </a:xfrm>
          <a:custGeom>
            <a:avLst/>
            <a:gdLst>
              <a:gd name="connisteX0" fmla="*/ 0 w 564624"/>
              <a:gd name="connsiteY0" fmla="*/ 70 h 746830"/>
              <a:gd name="connisteX1" fmla="*/ 64135 w 564624"/>
              <a:gd name="connsiteY1" fmla="*/ 9595 h 746830"/>
              <a:gd name="connisteX2" fmla="*/ 136525 w 564624"/>
              <a:gd name="connsiteY2" fmla="*/ 64205 h 746830"/>
              <a:gd name="connisteX3" fmla="*/ 200660 w 564624"/>
              <a:gd name="connsiteY3" fmla="*/ 100400 h 746830"/>
              <a:gd name="connisteX4" fmla="*/ 291465 w 564624"/>
              <a:gd name="connsiteY4" fmla="*/ 137230 h 746830"/>
              <a:gd name="connisteX5" fmla="*/ 373380 w 564624"/>
              <a:gd name="connsiteY5" fmla="*/ 164535 h 746830"/>
              <a:gd name="connisteX6" fmla="*/ 446405 w 564624"/>
              <a:gd name="connsiteY6" fmla="*/ 200730 h 746830"/>
              <a:gd name="connisteX7" fmla="*/ 519430 w 564624"/>
              <a:gd name="connsiteY7" fmla="*/ 255340 h 746830"/>
              <a:gd name="connisteX8" fmla="*/ 564515 w 564624"/>
              <a:gd name="connsiteY8" fmla="*/ 328365 h 746830"/>
              <a:gd name="connisteX9" fmla="*/ 528320 w 564624"/>
              <a:gd name="connsiteY9" fmla="*/ 400755 h 746830"/>
              <a:gd name="connisteX10" fmla="*/ 492125 w 564624"/>
              <a:gd name="connsiteY10" fmla="*/ 464890 h 746830"/>
              <a:gd name="connisteX11" fmla="*/ 464820 w 564624"/>
              <a:gd name="connsiteY11" fmla="*/ 537915 h 746830"/>
              <a:gd name="connisteX12" fmla="*/ 464820 w 564624"/>
              <a:gd name="connsiteY12" fmla="*/ 610305 h 746830"/>
              <a:gd name="connisteX13" fmla="*/ 464820 w 564624"/>
              <a:gd name="connsiteY13" fmla="*/ 674440 h 746830"/>
              <a:gd name="connisteX14" fmla="*/ 446405 w 564624"/>
              <a:gd name="connsiteY14" fmla="*/ 746830 h 746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564624" h="746831">
                <a:moveTo>
                  <a:pt x="0" y="71"/>
                </a:moveTo>
                <a:cubicBezTo>
                  <a:pt x="11430" y="706"/>
                  <a:pt x="36830" y="-3104"/>
                  <a:pt x="64135" y="9596"/>
                </a:cubicBezTo>
                <a:cubicBezTo>
                  <a:pt x="91440" y="22296"/>
                  <a:pt x="109220" y="45791"/>
                  <a:pt x="136525" y="64206"/>
                </a:cubicBezTo>
                <a:cubicBezTo>
                  <a:pt x="163830" y="82621"/>
                  <a:pt x="169545" y="85796"/>
                  <a:pt x="200660" y="100401"/>
                </a:cubicBezTo>
                <a:cubicBezTo>
                  <a:pt x="231775" y="115006"/>
                  <a:pt x="257175" y="124531"/>
                  <a:pt x="291465" y="137231"/>
                </a:cubicBezTo>
                <a:cubicBezTo>
                  <a:pt x="325755" y="149931"/>
                  <a:pt x="342265" y="151836"/>
                  <a:pt x="373380" y="164536"/>
                </a:cubicBezTo>
                <a:cubicBezTo>
                  <a:pt x="404495" y="177236"/>
                  <a:pt x="417195" y="182316"/>
                  <a:pt x="446405" y="200731"/>
                </a:cubicBezTo>
                <a:cubicBezTo>
                  <a:pt x="475615" y="219146"/>
                  <a:pt x="495935" y="229941"/>
                  <a:pt x="519430" y="255341"/>
                </a:cubicBezTo>
                <a:cubicBezTo>
                  <a:pt x="542925" y="280741"/>
                  <a:pt x="562610" y="299156"/>
                  <a:pt x="564515" y="328366"/>
                </a:cubicBezTo>
                <a:cubicBezTo>
                  <a:pt x="566420" y="357576"/>
                  <a:pt x="542925" y="373451"/>
                  <a:pt x="528320" y="400756"/>
                </a:cubicBezTo>
                <a:cubicBezTo>
                  <a:pt x="513715" y="428061"/>
                  <a:pt x="504825" y="437586"/>
                  <a:pt x="492125" y="464891"/>
                </a:cubicBezTo>
                <a:cubicBezTo>
                  <a:pt x="479425" y="492196"/>
                  <a:pt x="470535" y="508706"/>
                  <a:pt x="464820" y="537916"/>
                </a:cubicBezTo>
                <a:cubicBezTo>
                  <a:pt x="459105" y="567126"/>
                  <a:pt x="464820" y="583001"/>
                  <a:pt x="464820" y="610306"/>
                </a:cubicBezTo>
                <a:cubicBezTo>
                  <a:pt x="464820" y="637611"/>
                  <a:pt x="468630" y="647136"/>
                  <a:pt x="464820" y="674441"/>
                </a:cubicBezTo>
                <a:cubicBezTo>
                  <a:pt x="461010" y="701746"/>
                  <a:pt x="450215" y="733496"/>
                  <a:pt x="446405" y="746831"/>
                </a:cubicBezTo>
              </a:path>
            </a:pathLst>
          </a:cu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757036" y="3897669"/>
            <a:ext cx="540385" cy="369330"/>
          </a:xfrm>
          <a:custGeom>
            <a:avLst/>
            <a:gdLst>
              <a:gd name="connisteX0" fmla="*/ 519430 w 540067"/>
              <a:gd name="connsiteY0" fmla="*/ 118745 h 392724"/>
              <a:gd name="connisteX1" fmla="*/ 537210 w 540067"/>
              <a:gd name="connsiteY1" fmla="*/ 191135 h 392724"/>
              <a:gd name="connisteX2" fmla="*/ 537210 w 540067"/>
              <a:gd name="connsiteY2" fmla="*/ 255270 h 392724"/>
              <a:gd name="connisteX3" fmla="*/ 519430 w 540067"/>
              <a:gd name="connsiteY3" fmla="*/ 328295 h 392724"/>
              <a:gd name="connisteX4" fmla="*/ 455295 w 540067"/>
              <a:gd name="connsiteY4" fmla="*/ 373380 h 392724"/>
              <a:gd name="connisteX5" fmla="*/ 382905 w 540067"/>
              <a:gd name="connsiteY5" fmla="*/ 382905 h 392724"/>
              <a:gd name="connisteX6" fmla="*/ 318770 w 540067"/>
              <a:gd name="connsiteY6" fmla="*/ 391795 h 392724"/>
              <a:gd name="connisteX7" fmla="*/ 246380 w 540067"/>
              <a:gd name="connsiteY7" fmla="*/ 364490 h 392724"/>
              <a:gd name="connisteX8" fmla="*/ 218440 w 540067"/>
              <a:gd name="connsiteY8" fmla="*/ 291465 h 392724"/>
              <a:gd name="connisteX9" fmla="*/ 191135 w 540067"/>
              <a:gd name="connsiteY9" fmla="*/ 209550 h 392724"/>
              <a:gd name="connisteX10" fmla="*/ 163830 w 540067"/>
              <a:gd name="connsiteY10" fmla="*/ 136525 h 392724"/>
              <a:gd name="connisteX11" fmla="*/ 136525 w 540067"/>
              <a:gd name="connsiteY11" fmla="*/ 64135 h 392724"/>
              <a:gd name="connisteX12" fmla="*/ 64135 w 540067"/>
              <a:gd name="connsiteY12" fmla="*/ 18415 h 392724"/>
              <a:gd name="connisteX13" fmla="*/ 0 w 540067"/>
              <a:gd name="connsiteY13" fmla="*/ 0 h 39272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540068" h="392724">
                <a:moveTo>
                  <a:pt x="519430" y="118745"/>
                </a:moveTo>
                <a:cubicBezTo>
                  <a:pt x="523240" y="132080"/>
                  <a:pt x="533400" y="163830"/>
                  <a:pt x="537210" y="191135"/>
                </a:cubicBezTo>
                <a:cubicBezTo>
                  <a:pt x="541020" y="218440"/>
                  <a:pt x="541020" y="227965"/>
                  <a:pt x="537210" y="255270"/>
                </a:cubicBezTo>
                <a:cubicBezTo>
                  <a:pt x="533400" y="282575"/>
                  <a:pt x="535940" y="304800"/>
                  <a:pt x="519430" y="328295"/>
                </a:cubicBezTo>
                <a:cubicBezTo>
                  <a:pt x="502920" y="351790"/>
                  <a:pt x="482600" y="362585"/>
                  <a:pt x="455295" y="373380"/>
                </a:cubicBezTo>
                <a:cubicBezTo>
                  <a:pt x="427990" y="384175"/>
                  <a:pt x="410210" y="379095"/>
                  <a:pt x="382905" y="382905"/>
                </a:cubicBezTo>
                <a:cubicBezTo>
                  <a:pt x="355600" y="386715"/>
                  <a:pt x="346075" y="395605"/>
                  <a:pt x="318770" y="391795"/>
                </a:cubicBezTo>
                <a:cubicBezTo>
                  <a:pt x="291465" y="387985"/>
                  <a:pt x="266700" y="384810"/>
                  <a:pt x="246380" y="364490"/>
                </a:cubicBezTo>
                <a:cubicBezTo>
                  <a:pt x="226060" y="344170"/>
                  <a:pt x="229235" y="322580"/>
                  <a:pt x="218440" y="291465"/>
                </a:cubicBezTo>
                <a:cubicBezTo>
                  <a:pt x="207645" y="260350"/>
                  <a:pt x="201930" y="240665"/>
                  <a:pt x="191135" y="209550"/>
                </a:cubicBezTo>
                <a:cubicBezTo>
                  <a:pt x="180340" y="178435"/>
                  <a:pt x="174625" y="165735"/>
                  <a:pt x="163830" y="136525"/>
                </a:cubicBezTo>
                <a:cubicBezTo>
                  <a:pt x="153035" y="107315"/>
                  <a:pt x="156210" y="87630"/>
                  <a:pt x="136525" y="64135"/>
                </a:cubicBezTo>
                <a:cubicBezTo>
                  <a:pt x="116840" y="40640"/>
                  <a:pt x="91440" y="31115"/>
                  <a:pt x="64135" y="18415"/>
                </a:cubicBezTo>
                <a:cubicBezTo>
                  <a:pt x="36830" y="5715"/>
                  <a:pt x="11430" y="2540"/>
                  <a:pt x="0" y="0"/>
                </a:cubicBezTo>
              </a:path>
            </a:pathLst>
          </a:cu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641976" y="3822873"/>
            <a:ext cx="668655" cy="369330"/>
          </a:xfrm>
          <a:custGeom>
            <a:avLst/>
            <a:gdLst>
              <a:gd name="connisteX0" fmla="*/ 668941 w 668941"/>
              <a:gd name="connsiteY0" fmla="*/ 0 h 224084"/>
              <a:gd name="connisteX1" fmla="*/ 578136 w 668941"/>
              <a:gd name="connsiteY1" fmla="*/ 81915 h 224084"/>
              <a:gd name="connisteX2" fmla="*/ 496221 w 668941"/>
              <a:gd name="connsiteY2" fmla="*/ 127000 h 224084"/>
              <a:gd name="connisteX3" fmla="*/ 423196 w 668941"/>
              <a:gd name="connsiteY3" fmla="*/ 154305 h 224084"/>
              <a:gd name="connisteX4" fmla="*/ 341281 w 668941"/>
              <a:gd name="connsiteY4" fmla="*/ 181610 h 224084"/>
              <a:gd name="connisteX5" fmla="*/ 250476 w 668941"/>
              <a:gd name="connsiteY5" fmla="*/ 208915 h 224084"/>
              <a:gd name="connisteX6" fmla="*/ 186341 w 668941"/>
              <a:gd name="connsiteY6" fmla="*/ 218440 h 224084"/>
              <a:gd name="connisteX7" fmla="*/ 113951 w 668941"/>
              <a:gd name="connsiteY7" fmla="*/ 218440 h 224084"/>
              <a:gd name="connisteX8" fmla="*/ 49816 w 668941"/>
              <a:gd name="connsiteY8" fmla="*/ 218440 h 224084"/>
              <a:gd name="connisteX9" fmla="*/ 4096 w 668941"/>
              <a:gd name="connsiteY9" fmla="*/ 154305 h 224084"/>
              <a:gd name="connisteX10" fmla="*/ 4096 w 668941"/>
              <a:gd name="connsiteY10" fmla="*/ 81915 h 22408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668941" h="224084">
                <a:moveTo>
                  <a:pt x="668941" y="0"/>
                </a:moveTo>
                <a:cubicBezTo>
                  <a:pt x="652431" y="15240"/>
                  <a:pt x="612426" y="56515"/>
                  <a:pt x="578136" y="81915"/>
                </a:cubicBezTo>
                <a:cubicBezTo>
                  <a:pt x="543846" y="107315"/>
                  <a:pt x="527336" y="112395"/>
                  <a:pt x="496221" y="127000"/>
                </a:cubicBezTo>
                <a:cubicBezTo>
                  <a:pt x="465106" y="141605"/>
                  <a:pt x="454311" y="143510"/>
                  <a:pt x="423196" y="154305"/>
                </a:cubicBezTo>
                <a:cubicBezTo>
                  <a:pt x="392081" y="165100"/>
                  <a:pt x="375571" y="170815"/>
                  <a:pt x="341281" y="181610"/>
                </a:cubicBezTo>
                <a:cubicBezTo>
                  <a:pt x="306991" y="192405"/>
                  <a:pt x="281591" y="201295"/>
                  <a:pt x="250476" y="208915"/>
                </a:cubicBezTo>
                <a:cubicBezTo>
                  <a:pt x="219361" y="216535"/>
                  <a:pt x="213646" y="216535"/>
                  <a:pt x="186341" y="218440"/>
                </a:cubicBezTo>
                <a:cubicBezTo>
                  <a:pt x="159036" y="220345"/>
                  <a:pt x="141256" y="218440"/>
                  <a:pt x="113951" y="218440"/>
                </a:cubicBezTo>
                <a:cubicBezTo>
                  <a:pt x="86646" y="218440"/>
                  <a:pt x="72041" y="231140"/>
                  <a:pt x="49816" y="218440"/>
                </a:cubicBezTo>
                <a:cubicBezTo>
                  <a:pt x="27591" y="205740"/>
                  <a:pt x="12986" y="181610"/>
                  <a:pt x="4096" y="154305"/>
                </a:cubicBezTo>
                <a:cubicBezTo>
                  <a:pt x="-4794" y="127000"/>
                  <a:pt x="3461" y="95250"/>
                  <a:pt x="4096" y="81915"/>
                </a:cubicBezTo>
              </a:path>
            </a:pathLst>
          </a:cu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78730" y="3200943"/>
            <a:ext cx="1068070" cy="369330"/>
          </a:xfrm>
          <a:custGeom>
            <a:avLst/>
            <a:gdLst>
              <a:gd name="connisteX0" fmla="*/ 385444 w 1068069"/>
              <a:gd name="connsiteY0" fmla="*/ 1165860 h 1187881"/>
              <a:gd name="connisteX1" fmla="*/ 321309 w 1068069"/>
              <a:gd name="connsiteY1" fmla="*/ 1184275 h 1187881"/>
              <a:gd name="connisteX2" fmla="*/ 239394 w 1068069"/>
              <a:gd name="connsiteY2" fmla="*/ 1184275 h 1187881"/>
              <a:gd name="connisteX3" fmla="*/ 148589 w 1068069"/>
              <a:gd name="connsiteY3" fmla="*/ 1156970 h 1187881"/>
              <a:gd name="connisteX4" fmla="*/ 84454 w 1068069"/>
              <a:gd name="connsiteY4" fmla="*/ 1120140 h 1187881"/>
              <a:gd name="connisteX5" fmla="*/ 29844 w 1068069"/>
              <a:gd name="connsiteY5" fmla="*/ 1047750 h 1187881"/>
              <a:gd name="connisteX6" fmla="*/ 2539 w 1068069"/>
              <a:gd name="connsiteY6" fmla="*/ 974725 h 1187881"/>
              <a:gd name="connisteX7" fmla="*/ 2539 w 1068069"/>
              <a:gd name="connsiteY7" fmla="*/ 910590 h 1187881"/>
              <a:gd name="connisteX8" fmla="*/ 2539 w 1068069"/>
              <a:gd name="connsiteY8" fmla="*/ 838200 h 1187881"/>
              <a:gd name="connisteX9" fmla="*/ 20954 w 1068069"/>
              <a:gd name="connsiteY9" fmla="*/ 774065 h 1187881"/>
              <a:gd name="connisteX10" fmla="*/ 66674 w 1068069"/>
              <a:gd name="connsiteY10" fmla="*/ 701675 h 1187881"/>
              <a:gd name="connisteX11" fmla="*/ 121284 w 1068069"/>
              <a:gd name="connsiteY11" fmla="*/ 637540 h 1187881"/>
              <a:gd name="connisteX12" fmla="*/ 193674 w 1068069"/>
              <a:gd name="connsiteY12" fmla="*/ 582930 h 1187881"/>
              <a:gd name="connisteX13" fmla="*/ 257809 w 1068069"/>
              <a:gd name="connsiteY13" fmla="*/ 528320 h 1187881"/>
              <a:gd name="connisteX14" fmla="*/ 321309 w 1068069"/>
              <a:gd name="connsiteY14" fmla="*/ 455295 h 1187881"/>
              <a:gd name="connisteX15" fmla="*/ 394334 w 1068069"/>
              <a:gd name="connsiteY15" fmla="*/ 410210 h 1187881"/>
              <a:gd name="connisteX16" fmla="*/ 467359 w 1068069"/>
              <a:gd name="connsiteY16" fmla="*/ 364490 h 1187881"/>
              <a:gd name="connisteX17" fmla="*/ 521969 w 1068069"/>
              <a:gd name="connsiteY17" fmla="*/ 300355 h 1187881"/>
              <a:gd name="connisteX18" fmla="*/ 585469 w 1068069"/>
              <a:gd name="connsiteY18" fmla="*/ 227965 h 1187881"/>
              <a:gd name="connisteX19" fmla="*/ 640079 w 1068069"/>
              <a:gd name="connsiteY19" fmla="*/ 163830 h 1187881"/>
              <a:gd name="connisteX20" fmla="*/ 713104 w 1068069"/>
              <a:gd name="connsiteY20" fmla="*/ 91440 h 1187881"/>
              <a:gd name="connisteX21" fmla="*/ 786129 w 1068069"/>
              <a:gd name="connsiteY21" fmla="*/ 54610 h 1187881"/>
              <a:gd name="connisteX22" fmla="*/ 858519 w 1068069"/>
              <a:gd name="connsiteY22" fmla="*/ 36830 h 1187881"/>
              <a:gd name="connisteX23" fmla="*/ 922654 w 1068069"/>
              <a:gd name="connsiteY23" fmla="*/ 27305 h 1187881"/>
              <a:gd name="connisteX24" fmla="*/ 995679 w 1068069"/>
              <a:gd name="connsiteY24" fmla="*/ 8890 h 1187881"/>
              <a:gd name="connisteX25" fmla="*/ 1068069 w 1068069"/>
              <a:gd name="connsiteY25" fmla="*/ 0 h 118788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</a:cxnLst>
            <a:rect l="l" t="t" r="r" b="b"/>
            <a:pathLst>
              <a:path w="1068070" h="1187882">
                <a:moveTo>
                  <a:pt x="385445" y="1165860"/>
                </a:moveTo>
                <a:cubicBezTo>
                  <a:pt x="374015" y="1169670"/>
                  <a:pt x="350520" y="1180465"/>
                  <a:pt x="321310" y="1184275"/>
                </a:cubicBezTo>
                <a:cubicBezTo>
                  <a:pt x="292100" y="1188085"/>
                  <a:pt x="273685" y="1189990"/>
                  <a:pt x="239395" y="1184275"/>
                </a:cubicBezTo>
                <a:cubicBezTo>
                  <a:pt x="205105" y="1178560"/>
                  <a:pt x="179705" y="1169670"/>
                  <a:pt x="148590" y="1156970"/>
                </a:cubicBezTo>
                <a:cubicBezTo>
                  <a:pt x="117475" y="1144270"/>
                  <a:pt x="107950" y="1141730"/>
                  <a:pt x="84455" y="1120140"/>
                </a:cubicBezTo>
                <a:cubicBezTo>
                  <a:pt x="60960" y="1098550"/>
                  <a:pt x="46355" y="1076960"/>
                  <a:pt x="29845" y="1047750"/>
                </a:cubicBezTo>
                <a:cubicBezTo>
                  <a:pt x="13335" y="1018540"/>
                  <a:pt x="8255" y="1002030"/>
                  <a:pt x="2540" y="974725"/>
                </a:cubicBezTo>
                <a:cubicBezTo>
                  <a:pt x="-3175" y="947420"/>
                  <a:pt x="2540" y="937895"/>
                  <a:pt x="2540" y="910590"/>
                </a:cubicBezTo>
                <a:cubicBezTo>
                  <a:pt x="2540" y="883285"/>
                  <a:pt x="-1270" y="865505"/>
                  <a:pt x="2540" y="838200"/>
                </a:cubicBezTo>
                <a:cubicBezTo>
                  <a:pt x="6350" y="810895"/>
                  <a:pt x="8255" y="801370"/>
                  <a:pt x="20955" y="774065"/>
                </a:cubicBezTo>
                <a:cubicBezTo>
                  <a:pt x="33655" y="746760"/>
                  <a:pt x="46355" y="728980"/>
                  <a:pt x="66675" y="701675"/>
                </a:cubicBezTo>
                <a:cubicBezTo>
                  <a:pt x="86995" y="674370"/>
                  <a:pt x="95885" y="661035"/>
                  <a:pt x="121285" y="637540"/>
                </a:cubicBezTo>
                <a:cubicBezTo>
                  <a:pt x="146685" y="614045"/>
                  <a:pt x="166370" y="604520"/>
                  <a:pt x="193675" y="582930"/>
                </a:cubicBezTo>
                <a:cubicBezTo>
                  <a:pt x="220980" y="561340"/>
                  <a:pt x="232410" y="553720"/>
                  <a:pt x="257810" y="528320"/>
                </a:cubicBezTo>
                <a:cubicBezTo>
                  <a:pt x="283210" y="502920"/>
                  <a:pt x="294005" y="478790"/>
                  <a:pt x="321310" y="455295"/>
                </a:cubicBezTo>
                <a:cubicBezTo>
                  <a:pt x="348615" y="431800"/>
                  <a:pt x="365125" y="428625"/>
                  <a:pt x="394335" y="410210"/>
                </a:cubicBezTo>
                <a:cubicBezTo>
                  <a:pt x="423545" y="391795"/>
                  <a:pt x="441960" y="386715"/>
                  <a:pt x="467360" y="364490"/>
                </a:cubicBezTo>
                <a:cubicBezTo>
                  <a:pt x="492760" y="342265"/>
                  <a:pt x="498475" y="327660"/>
                  <a:pt x="521970" y="300355"/>
                </a:cubicBezTo>
                <a:cubicBezTo>
                  <a:pt x="545465" y="273050"/>
                  <a:pt x="561975" y="255270"/>
                  <a:pt x="585470" y="227965"/>
                </a:cubicBezTo>
                <a:cubicBezTo>
                  <a:pt x="608965" y="200660"/>
                  <a:pt x="614680" y="191135"/>
                  <a:pt x="640080" y="163830"/>
                </a:cubicBezTo>
                <a:cubicBezTo>
                  <a:pt x="665480" y="136525"/>
                  <a:pt x="683895" y="113030"/>
                  <a:pt x="713105" y="91440"/>
                </a:cubicBezTo>
                <a:cubicBezTo>
                  <a:pt x="742315" y="69850"/>
                  <a:pt x="756920" y="65405"/>
                  <a:pt x="786130" y="54610"/>
                </a:cubicBezTo>
                <a:cubicBezTo>
                  <a:pt x="815340" y="43815"/>
                  <a:pt x="831215" y="42545"/>
                  <a:pt x="858520" y="36830"/>
                </a:cubicBezTo>
                <a:cubicBezTo>
                  <a:pt x="885825" y="31115"/>
                  <a:pt x="895350" y="33020"/>
                  <a:pt x="922655" y="27305"/>
                </a:cubicBezTo>
                <a:cubicBezTo>
                  <a:pt x="949960" y="21590"/>
                  <a:pt x="966470" y="14605"/>
                  <a:pt x="995680" y="8890"/>
                </a:cubicBezTo>
                <a:cubicBezTo>
                  <a:pt x="1024890" y="3175"/>
                  <a:pt x="1055370" y="1270"/>
                  <a:pt x="1068070" y="0"/>
                </a:cubicBezTo>
              </a:path>
            </a:pathLst>
          </a:cu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529706" y="4295209"/>
            <a:ext cx="640715" cy="369330"/>
          </a:xfrm>
          <a:custGeom>
            <a:avLst/>
            <a:gdLst>
              <a:gd name="connisteX0" fmla="*/ 0 w 640558"/>
              <a:gd name="connsiteY0" fmla="*/ 883920 h 1131093"/>
              <a:gd name="connisteX1" fmla="*/ 27305 w 640558"/>
              <a:gd name="connsiteY1" fmla="*/ 956310 h 1131093"/>
              <a:gd name="connisteX2" fmla="*/ 63500 w 640558"/>
              <a:gd name="connsiteY2" fmla="*/ 1020445 h 1131093"/>
              <a:gd name="connisteX3" fmla="*/ 127635 w 640558"/>
              <a:gd name="connsiteY3" fmla="*/ 1075055 h 1131093"/>
              <a:gd name="connisteX4" fmla="*/ 200025 w 640558"/>
              <a:gd name="connsiteY4" fmla="*/ 1102360 h 1131093"/>
              <a:gd name="connisteX5" fmla="*/ 264160 w 640558"/>
              <a:gd name="connsiteY5" fmla="*/ 1120140 h 1131093"/>
              <a:gd name="connisteX6" fmla="*/ 336550 w 640558"/>
              <a:gd name="connsiteY6" fmla="*/ 1120140 h 1131093"/>
              <a:gd name="connisteX7" fmla="*/ 400685 w 640558"/>
              <a:gd name="connsiteY7" fmla="*/ 1129665 h 1131093"/>
              <a:gd name="connisteX8" fmla="*/ 473710 w 640558"/>
              <a:gd name="connsiteY8" fmla="*/ 1129665 h 1131093"/>
              <a:gd name="connisteX9" fmla="*/ 546100 w 640558"/>
              <a:gd name="connsiteY9" fmla="*/ 1120140 h 1131093"/>
              <a:gd name="connisteX10" fmla="*/ 610235 w 640558"/>
              <a:gd name="connsiteY10" fmla="*/ 1092835 h 1131093"/>
              <a:gd name="connisteX11" fmla="*/ 637540 w 640558"/>
              <a:gd name="connsiteY11" fmla="*/ 1010920 h 1131093"/>
              <a:gd name="connisteX12" fmla="*/ 637540 w 640558"/>
              <a:gd name="connsiteY12" fmla="*/ 938530 h 1131093"/>
              <a:gd name="connisteX13" fmla="*/ 628015 w 640558"/>
              <a:gd name="connsiteY13" fmla="*/ 874395 h 1131093"/>
              <a:gd name="connisteX14" fmla="*/ 582930 w 640558"/>
              <a:gd name="connsiteY14" fmla="*/ 801370 h 1131093"/>
              <a:gd name="connisteX15" fmla="*/ 518795 w 640558"/>
              <a:gd name="connsiteY15" fmla="*/ 719455 h 1131093"/>
              <a:gd name="connisteX16" fmla="*/ 473710 w 640558"/>
              <a:gd name="connsiteY16" fmla="*/ 647065 h 1131093"/>
              <a:gd name="connisteX17" fmla="*/ 455295 w 640558"/>
              <a:gd name="connsiteY17" fmla="*/ 582930 h 1131093"/>
              <a:gd name="connisteX18" fmla="*/ 418465 w 640558"/>
              <a:gd name="connsiteY18" fmla="*/ 509905 h 1131093"/>
              <a:gd name="connisteX19" fmla="*/ 382270 w 640558"/>
              <a:gd name="connsiteY19" fmla="*/ 437515 h 1131093"/>
              <a:gd name="connisteX20" fmla="*/ 354965 w 640558"/>
              <a:gd name="connsiteY20" fmla="*/ 373380 h 1131093"/>
              <a:gd name="connisteX21" fmla="*/ 327660 w 640558"/>
              <a:gd name="connsiteY21" fmla="*/ 300990 h 1131093"/>
              <a:gd name="connisteX22" fmla="*/ 291465 w 640558"/>
              <a:gd name="connsiteY22" fmla="*/ 236855 h 1131093"/>
              <a:gd name="connisteX23" fmla="*/ 254635 w 640558"/>
              <a:gd name="connsiteY23" fmla="*/ 154940 h 1131093"/>
              <a:gd name="connisteX24" fmla="*/ 236855 w 640558"/>
              <a:gd name="connsiteY24" fmla="*/ 73025 h 1131093"/>
              <a:gd name="connisteX25" fmla="*/ 209550 w 640558"/>
              <a:gd name="connsiteY25" fmla="*/ 0 h 113109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</a:cxnLst>
            <a:rect l="l" t="t" r="r" b="b"/>
            <a:pathLst>
              <a:path w="640558" h="1131094">
                <a:moveTo>
                  <a:pt x="0" y="883920"/>
                </a:moveTo>
                <a:cubicBezTo>
                  <a:pt x="4445" y="897255"/>
                  <a:pt x="14605" y="929005"/>
                  <a:pt x="27305" y="956310"/>
                </a:cubicBezTo>
                <a:cubicBezTo>
                  <a:pt x="40005" y="983615"/>
                  <a:pt x="43180" y="996950"/>
                  <a:pt x="63500" y="1020445"/>
                </a:cubicBezTo>
                <a:cubicBezTo>
                  <a:pt x="83820" y="1043940"/>
                  <a:pt x="100330" y="1058545"/>
                  <a:pt x="127635" y="1075055"/>
                </a:cubicBezTo>
                <a:cubicBezTo>
                  <a:pt x="154940" y="1091565"/>
                  <a:pt x="172720" y="1093470"/>
                  <a:pt x="200025" y="1102360"/>
                </a:cubicBezTo>
                <a:cubicBezTo>
                  <a:pt x="227330" y="1111250"/>
                  <a:pt x="236855" y="1116330"/>
                  <a:pt x="264160" y="1120140"/>
                </a:cubicBezTo>
                <a:cubicBezTo>
                  <a:pt x="291465" y="1123950"/>
                  <a:pt x="309245" y="1118235"/>
                  <a:pt x="336550" y="1120140"/>
                </a:cubicBezTo>
                <a:cubicBezTo>
                  <a:pt x="363855" y="1122045"/>
                  <a:pt x="373380" y="1127760"/>
                  <a:pt x="400685" y="1129665"/>
                </a:cubicBezTo>
                <a:cubicBezTo>
                  <a:pt x="427990" y="1131570"/>
                  <a:pt x="444500" y="1131570"/>
                  <a:pt x="473710" y="1129665"/>
                </a:cubicBezTo>
                <a:cubicBezTo>
                  <a:pt x="502920" y="1127760"/>
                  <a:pt x="518795" y="1127760"/>
                  <a:pt x="546100" y="1120140"/>
                </a:cubicBezTo>
                <a:cubicBezTo>
                  <a:pt x="573405" y="1112520"/>
                  <a:pt x="591820" y="1114425"/>
                  <a:pt x="610235" y="1092835"/>
                </a:cubicBezTo>
                <a:cubicBezTo>
                  <a:pt x="628650" y="1071245"/>
                  <a:pt x="631825" y="1042035"/>
                  <a:pt x="637540" y="1010920"/>
                </a:cubicBezTo>
                <a:cubicBezTo>
                  <a:pt x="643255" y="979805"/>
                  <a:pt x="639445" y="965835"/>
                  <a:pt x="637540" y="938530"/>
                </a:cubicBezTo>
                <a:cubicBezTo>
                  <a:pt x="635635" y="911225"/>
                  <a:pt x="638810" y="901700"/>
                  <a:pt x="628015" y="874395"/>
                </a:cubicBezTo>
                <a:cubicBezTo>
                  <a:pt x="617220" y="847090"/>
                  <a:pt x="604520" y="832485"/>
                  <a:pt x="582930" y="801370"/>
                </a:cubicBezTo>
                <a:cubicBezTo>
                  <a:pt x="561340" y="770255"/>
                  <a:pt x="540385" y="750570"/>
                  <a:pt x="518795" y="719455"/>
                </a:cubicBezTo>
                <a:cubicBezTo>
                  <a:pt x="497205" y="688340"/>
                  <a:pt x="486410" y="674370"/>
                  <a:pt x="473710" y="647065"/>
                </a:cubicBezTo>
                <a:cubicBezTo>
                  <a:pt x="461010" y="619760"/>
                  <a:pt x="466090" y="610235"/>
                  <a:pt x="455295" y="582930"/>
                </a:cubicBezTo>
                <a:cubicBezTo>
                  <a:pt x="444500" y="555625"/>
                  <a:pt x="433070" y="539115"/>
                  <a:pt x="418465" y="509905"/>
                </a:cubicBezTo>
                <a:cubicBezTo>
                  <a:pt x="403860" y="480695"/>
                  <a:pt x="394970" y="464820"/>
                  <a:pt x="382270" y="437515"/>
                </a:cubicBezTo>
                <a:cubicBezTo>
                  <a:pt x="369570" y="410210"/>
                  <a:pt x="365760" y="400685"/>
                  <a:pt x="354965" y="373380"/>
                </a:cubicBezTo>
                <a:cubicBezTo>
                  <a:pt x="344170" y="346075"/>
                  <a:pt x="340360" y="328295"/>
                  <a:pt x="327660" y="300990"/>
                </a:cubicBezTo>
                <a:cubicBezTo>
                  <a:pt x="314960" y="273685"/>
                  <a:pt x="306070" y="266065"/>
                  <a:pt x="291465" y="236855"/>
                </a:cubicBezTo>
                <a:cubicBezTo>
                  <a:pt x="276860" y="207645"/>
                  <a:pt x="265430" y="187960"/>
                  <a:pt x="254635" y="154940"/>
                </a:cubicBezTo>
                <a:cubicBezTo>
                  <a:pt x="243840" y="121920"/>
                  <a:pt x="245745" y="104140"/>
                  <a:pt x="236855" y="73025"/>
                </a:cubicBezTo>
                <a:cubicBezTo>
                  <a:pt x="227965" y="41910"/>
                  <a:pt x="214630" y="12700"/>
                  <a:pt x="209550" y="0"/>
                </a:cubicBezTo>
              </a:path>
            </a:pathLst>
          </a:cu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014721" y="4203861"/>
            <a:ext cx="360045" cy="369330"/>
          </a:xfrm>
          <a:custGeom>
            <a:avLst/>
            <a:gdLst>
              <a:gd name="connisteX0" fmla="*/ 359762 w 359762"/>
              <a:gd name="connsiteY0" fmla="*/ 892810 h 948848"/>
              <a:gd name="connisteX1" fmla="*/ 295627 w 359762"/>
              <a:gd name="connsiteY1" fmla="*/ 938530 h 948848"/>
              <a:gd name="connisteX2" fmla="*/ 213712 w 359762"/>
              <a:gd name="connsiteY2" fmla="*/ 947420 h 948848"/>
              <a:gd name="connisteX3" fmla="*/ 141322 w 359762"/>
              <a:gd name="connsiteY3" fmla="*/ 947420 h 948848"/>
              <a:gd name="connisteX4" fmla="*/ 77187 w 359762"/>
              <a:gd name="connsiteY4" fmla="*/ 938530 h 948848"/>
              <a:gd name="connisteX5" fmla="*/ 13687 w 359762"/>
              <a:gd name="connsiteY5" fmla="*/ 865505 h 948848"/>
              <a:gd name="connisteX6" fmla="*/ 4797 w 359762"/>
              <a:gd name="connsiteY6" fmla="*/ 792480 h 948848"/>
              <a:gd name="connisteX7" fmla="*/ 4797 w 359762"/>
              <a:gd name="connsiteY7" fmla="*/ 710565 h 948848"/>
              <a:gd name="connisteX8" fmla="*/ 4797 w 359762"/>
              <a:gd name="connsiteY8" fmla="*/ 637540 h 948848"/>
              <a:gd name="connisteX9" fmla="*/ 59407 w 359762"/>
              <a:gd name="connsiteY9" fmla="*/ 565150 h 948848"/>
              <a:gd name="connisteX10" fmla="*/ 86712 w 359762"/>
              <a:gd name="connsiteY10" fmla="*/ 501015 h 948848"/>
              <a:gd name="connisteX11" fmla="*/ 122907 w 359762"/>
              <a:gd name="connsiteY11" fmla="*/ 427990 h 948848"/>
              <a:gd name="connisteX12" fmla="*/ 150212 w 359762"/>
              <a:gd name="connsiteY12" fmla="*/ 355600 h 948848"/>
              <a:gd name="connisteX13" fmla="*/ 168627 w 359762"/>
              <a:gd name="connsiteY13" fmla="*/ 291465 h 948848"/>
              <a:gd name="connisteX14" fmla="*/ 186407 w 359762"/>
              <a:gd name="connsiteY14" fmla="*/ 219075 h 948848"/>
              <a:gd name="connisteX15" fmla="*/ 204822 w 359762"/>
              <a:gd name="connsiteY15" fmla="*/ 154940 h 948848"/>
              <a:gd name="connisteX16" fmla="*/ 250542 w 359762"/>
              <a:gd name="connsiteY16" fmla="*/ 81915 h 948848"/>
              <a:gd name="connisteX17" fmla="*/ 277847 w 359762"/>
              <a:gd name="connsiteY17" fmla="*/ 0 h 94884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l" t="t" r="r" b="b"/>
            <a:pathLst>
              <a:path w="359763" h="948849">
                <a:moveTo>
                  <a:pt x="359763" y="892810"/>
                </a:moveTo>
                <a:cubicBezTo>
                  <a:pt x="348333" y="901700"/>
                  <a:pt x="324838" y="927735"/>
                  <a:pt x="295628" y="938530"/>
                </a:cubicBezTo>
                <a:cubicBezTo>
                  <a:pt x="266418" y="949325"/>
                  <a:pt x="244828" y="945515"/>
                  <a:pt x="213713" y="947420"/>
                </a:cubicBezTo>
                <a:cubicBezTo>
                  <a:pt x="182598" y="949325"/>
                  <a:pt x="168628" y="949325"/>
                  <a:pt x="141323" y="947420"/>
                </a:cubicBezTo>
                <a:cubicBezTo>
                  <a:pt x="114018" y="945515"/>
                  <a:pt x="102588" y="955040"/>
                  <a:pt x="77188" y="938530"/>
                </a:cubicBezTo>
                <a:cubicBezTo>
                  <a:pt x="51788" y="922020"/>
                  <a:pt x="28293" y="894715"/>
                  <a:pt x="13688" y="865505"/>
                </a:cubicBezTo>
                <a:cubicBezTo>
                  <a:pt x="-917" y="836295"/>
                  <a:pt x="6703" y="823595"/>
                  <a:pt x="4798" y="792480"/>
                </a:cubicBezTo>
                <a:cubicBezTo>
                  <a:pt x="2893" y="761365"/>
                  <a:pt x="4798" y="741680"/>
                  <a:pt x="4798" y="710565"/>
                </a:cubicBezTo>
                <a:cubicBezTo>
                  <a:pt x="4798" y="679450"/>
                  <a:pt x="-5997" y="666750"/>
                  <a:pt x="4798" y="637540"/>
                </a:cubicBezTo>
                <a:cubicBezTo>
                  <a:pt x="15593" y="608330"/>
                  <a:pt x="42898" y="592455"/>
                  <a:pt x="59408" y="565150"/>
                </a:cubicBezTo>
                <a:cubicBezTo>
                  <a:pt x="75918" y="537845"/>
                  <a:pt x="74013" y="528320"/>
                  <a:pt x="86713" y="501015"/>
                </a:cubicBezTo>
                <a:cubicBezTo>
                  <a:pt x="99413" y="473710"/>
                  <a:pt x="110208" y="457200"/>
                  <a:pt x="122908" y="427990"/>
                </a:cubicBezTo>
                <a:cubicBezTo>
                  <a:pt x="135608" y="398780"/>
                  <a:pt x="141323" y="382905"/>
                  <a:pt x="150213" y="355600"/>
                </a:cubicBezTo>
                <a:cubicBezTo>
                  <a:pt x="159103" y="328295"/>
                  <a:pt x="161643" y="318770"/>
                  <a:pt x="168628" y="291465"/>
                </a:cubicBezTo>
                <a:cubicBezTo>
                  <a:pt x="175613" y="264160"/>
                  <a:pt x="179423" y="246380"/>
                  <a:pt x="186408" y="219075"/>
                </a:cubicBezTo>
                <a:cubicBezTo>
                  <a:pt x="193393" y="191770"/>
                  <a:pt x="192123" y="182245"/>
                  <a:pt x="204823" y="154940"/>
                </a:cubicBezTo>
                <a:cubicBezTo>
                  <a:pt x="217523" y="127635"/>
                  <a:pt x="235938" y="113030"/>
                  <a:pt x="250543" y="81915"/>
                </a:cubicBezTo>
                <a:cubicBezTo>
                  <a:pt x="265148" y="50800"/>
                  <a:pt x="273403" y="14605"/>
                  <a:pt x="277848" y="0"/>
                </a:cubicBezTo>
              </a:path>
            </a:pathLst>
          </a:cu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36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/>
          <p:nvPr/>
        </p:nvSpPr>
        <p:spPr>
          <a:xfrm>
            <a:off x="539750" y="748291"/>
            <a:ext cx="15128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实验要求</a:t>
            </a:r>
          </a:p>
        </p:txBody>
      </p:sp>
      <p:sp>
        <p:nvSpPr>
          <p:cNvPr id="10245" name="Rectangle 8"/>
          <p:cNvSpPr/>
          <p:nvPr/>
        </p:nvSpPr>
        <p:spPr>
          <a:xfrm>
            <a:off x="468314" y="1399185"/>
            <a:ext cx="8135937" cy="286839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．写出你的实验步骤及实验数据记录表格；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．按电路图连接电路，并进行测量；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．将测量的数据记录在自己设计的记录表中；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．根据测得的数据，利用欧姆定律算出电阻值；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．多测几组数据，看看测得的电阻值是否一样。</a:t>
            </a:r>
          </a:p>
        </p:txBody>
      </p:sp>
    </p:spTree>
    <p:extLst>
      <p:ext uri="{BB962C8B-B14F-4D97-AF65-F5344CB8AC3E}">
        <p14:creationId xmlns:p14="http://schemas.microsoft.com/office/powerpoint/2010/main" val="2434854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/>
          <p:nvPr/>
        </p:nvSpPr>
        <p:spPr>
          <a:xfrm>
            <a:off x="539750" y="258130"/>
            <a:ext cx="15128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实验步骤</a:t>
            </a:r>
          </a:p>
        </p:txBody>
      </p:sp>
      <p:sp>
        <p:nvSpPr>
          <p:cNvPr id="69639" name="Rectangle 7"/>
          <p:cNvSpPr/>
          <p:nvPr/>
        </p:nvSpPr>
        <p:spPr>
          <a:xfrm>
            <a:off x="431800" y="764205"/>
            <a:ext cx="8243888" cy="423574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调节电流表、电压表的指针到零刻度；按电路图连接实物。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调节滑动变阻器到阻值最大端；</a:t>
            </a: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闭合开关，调节滑动变阻器的滑片至适当位置，分别读出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电流表的示数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、电压表的示数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，并记录在表格中；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根据公式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的值，并记录在表格中。 </a:t>
            </a: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调节滑动变阻器的滑片改变待测电阻中的电流及两端的电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压，再测几组数据，并计算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的值。</a:t>
            </a:r>
          </a:p>
        </p:txBody>
      </p:sp>
      <p:grpSp>
        <p:nvGrpSpPr>
          <p:cNvPr id="3" name="Group 8"/>
          <p:cNvGrpSpPr/>
          <p:nvPr/>
        </p:nvGrpSpPr>
        <p:grpSpPr>
          <a:xfrm>
            <a:off x="2145030" y="3063184"/>
            <a:ext cx="1079500" cy="832318"/>
            <a:chOff x="0" y="0"/>
            <a:chExt cx="680" cy="523"/>
          </a:xfrm>
        </p:grpSpPr>
        <p:sp>
          <p:nvSpPr>
            <p:cNvPr id="11271" name="Rectangle 9"/>
            <p:cNvSpPr/>
            <p:nvPr/>
          </p:nvSpPr>
          <p:spPr>
            <a:xfrm>
              <a:off x="0" y="136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</a:p>
          </p:txBody>
        </p:sp>
        <p:sp>
          <p:nvSpPr>
            <p:cNvPr id="11272" name="Rectangle 10"/>
            <p:cNvSpPr/>
            <p:nvPr/>
          </p:nvSpPr>
          <p:spPr>
            <a:xfrm>
              <a:off x="385" y="0"/>
              <a:ext cx="257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</a:p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</a:p>
          </p:txBody>
        </p:sp>
        <p:sp>
          <p:nvSpPr>
            <p:cNvPr id="11273" name="Line 11"/>
            <p:cNvSpPr/>
            <p:nvPr/>
          </p:nvSpPr>
          <p:spPr>
            <a:xfrm>
              <a:off x="385" y="295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0808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9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/>
          <p:nvPr/>
        </p:nvSpPr>
        <p:spPr>
          <a:xfrm>
            <a:off x="539750" y="195746"/>
            <a:ext cx="15128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注意事项</a:t>
            </a:r>
          </a:p>
        </p:txBody>
      </p:sp>
      <p:sp>
        <p:nvSpPr>
          <p:cNvPr id="71713" name="Rectangle 33"/>
          <p:cNvSpPr/>
          <p:nvPr/>
        </p:nvSpPr>
        <p:spPr>
          <a:xfrm>
            <a:off x="474345" y="760386"/>
            <a:ext cx="7956550" cy="2312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在连接电路前要调节电流表、电压表到零刻度。</a:t>
            </a: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连接电路时开关要断开，连接完电路要调节滑动变阻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器到阻值最大端。</a:t>
            </a: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连接好电路，在检查电路连接无误后要用开关试触，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在确定电路完好后再闭合开关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电压表和电流表要注意选择适当的量程。</a:t>
            </a:r>
          </a:p>
        </p:txBody>
      </p:sp>
      <p:sp>
        <p:nvSpPr>
          <p:cNvPr id="13316" name="Rectangle 2"/>
          <p:cNvSpPr/>
          <p:nvPr/>
        </p:nvSpPr>
        <p:spPr>
          <a:xfrm>
            <a:off x="71120" y="3222645"/>
            <a:ext cx="1512888" cy="46151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记录数据</a:t>
            </a:r>
          </a:p>
        </p:txBody>
      </p:sp>
      <p:graphicFrame>
        <p:nvGraphicFramePr>
          <p:cNvPr id="70667" name="Group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50366" y="3105197"/>
          <a:ext cx="7407275" cy="1907806"/>
        </p:xfrm>
        <a:graphic>
          <a:graphicData uri="http://schemas.openxmlformats.org/drawingml/2006/table">
            <a:tbl>
              <a:tblPr/>
              <a:tblGrid>
                <a:gridCol w="1851025"/>
                <a:gridCol w="1852295"/>
                <a:gridCol w="1851660"/>
                <a:gridCol w="1852295"/>
              </a:tblGrid>
              <a:tr h="5226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测量次数</a:t>
                      </a: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/A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kumimoji="0" lang="el-GR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1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5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5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43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8535" y="248230"/>
            <a:ext cx="476027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二、</a:t>
            </a:r>
            <a:r>
              <a:rPr lang="zh-CN" altLang="en-US">
                <a:sym typeface="宋体" panose="02010600030101010101" pitchFamily="2" charset="-122"/>
              </a:rPr>
              <a:t>测量小灯泡工作时的电阻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0510" y="863192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实验探究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580" y="980957"/>
            <a:ext cx="6897370" cy="4144082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9218" name="ShockwaveFlash1" r:id="rId2" imgW="6595745" imgH="3873500"/>
        </mc:Choice>
        <mc:Fallback>
          <p:control name="ShockwaveFlash1" r:id="rId2" imgW="6595745" imgH="387350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12975" y="1087438"/>
                  <a:ext cx="6594475" cy="3883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2184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53ecbc3-bb31-4a11-b6f3-35dd0cb02b8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929abc3-790d-4d30-bf90-499d2a7177b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1635</Words>
  <Application>Microsoft Office PowerPoint</Application>
  <PresentationFormat>全屏显示(16:9)</PresentationFormat>
  <Paragraphs>131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2020-08-28T01:09:24Z</dcterms:created>
  <dcterms:modified xsi:type="dcterms:W3CDTF">2020-08-28T14:25:10Z</dcterms:modified>
</cp:coreProperties>
</file>